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2" r:id="rId1"/>
  </p:sldMasterIdLst>
  <p:notesMasterIdLst>
    <p:notesMasterId r:id="rId11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F1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2"/>
    <p:restoredTop sz="92797"/>
  </p:normalViewPr>
  <p:slideViewPr>
    <p:cSldViewPr snapToGrid="0" snapToObjects="1">
      <p:cViewPr varScale="1">
        <p:scale>
          <a:sx n="87" d="100"/>
          <a:sy n="87" d="100"/>
        </p:scale>
        <p:origin x="224" y="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97E53-6C53-AD4A-84A3-BCF31676175C}" type="datetimeFigureOut">
              <a:rPr kumimoji="1" lang="ko-KR" altLang="en-US" smtClean="0"/>
              <a:t>2020. 7. 29.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CA6F0-56B0-C344-855E-F228FC37B69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69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CA6F0-56B0-C344-855E-F228FC37B69F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5142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CA6F0-56B0-C344-855E-F228FC37B69F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2968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CA6F0-56B0-C344-855E-F228FC37B69F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6670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CA6F0-56B0-C344-855E-F228FC37B69F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3636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6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0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95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8862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48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72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277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88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5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6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9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7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8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5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04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0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1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21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elasticsearch/reference/current/setup.html#jvm-vers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tifacts.elastic.co/downloads/elasticsearch/elasticsearch-7.8.1-linux-x86_64.tar.gz" TargetMode="External"/><Relationship Id="rId4" Type="http://schemas.openxmlformats.org/officeDocument/2006/relationships/hyperlink" Target="https://elastic.co/kr/downloads/elasticsearch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9D573-0B5E-EF4C-9171-30F70E861A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kumimoji="1" lang="en-US" altLang="ko-KR" dirty="0"/>
            </a:br>
            <a:r>
              <a:rPr kumimoji="1" lang="en-US" altLang="ko-KR" sz="4000" b="1" dirty="0">
                <a:latin typeface="AppleGothic" pitchFamily="2" charset="-127"/>
                <a:ea typeface="AppleGothic" pitchFamily="2" charset="-127"/>
              </a:rPr>
              <a:t>Elastic search Installing</a:t>
            </a:r>
            <a:r>
              <a:rPr kumimoji="1" lang="ko-KR" altLang="en-US" sz="4000" b="1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4000" b="1" dirty="0">
                <a:latin typeface="AppleGothic" pitchFamily="2" charset="-127"/>
                <a:ea typeface="AppleGothic" pitchFamily="2" charset="-127"/>
              </a:rPr>
              <a:t>Test </a:t>
            </a:r>
            <a:endParaRPr kumimoji="1" lang="ko-KR" altLang="en-US" sz="4000" b="1" dirty="0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989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DA0C9-4FAA-1F4E-A515-912DF9FD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AppleGothic" pitchFamily="2" charset="-127"/>
                <a:ea typeface="AppleGothic" pitchFamily="2" charset="-127"/>
              </a:rPr>
              <a:t>Test Summary</a:t>
            </a:r>
            <a:endParaRPr kumimoji="1" lang="ko-KR" altLang="en-US" b="1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A1B01-9AF2-A84D-ADD9-90AD93C52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000" dirty="0">
                <a:latin typeface="AppleGothic" pitchFamily="2" charset="-127"/>
                <a:ea typeface="AppleGothic" pitchFamily="2" charset="-127"/>
              </a:rPr>
              <a:t>Installing </a:t>
            </a:r>
            <a:r>
              <a:rPr kumimoji="1" lang="en-US" altLang="ko-KR" sz="2000" dirty="0" err="1">
                <a:latin typeface="AppleGothic" pitchFamily="2" charset="-127"/>
                <a:ea typeface="AppleGothic" pitchFamily="2" charset="-127"/>
              </a:rPr>
              <a:t>ElasticSearch</a:t>
            </a:r>
            <a:endParaRPr kumimoji="1" lang="en-US" altLang="ko-KR" sz="2000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- </a:t>
            </a:r>
            <a:r>
              <a:rPr kumimoji="1" lang="en-US" altLang="ko-KR" sz="1600" dirty="0" err="1">
                <a:latin typeface="AppleGothic" pitchFamily="2" charset="-127"/>
                <a:ea typeface="AppleGothic" pitchFamily="2" charset="-127"/>
              </a:rPr>
              <a:t>ElasticSearch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설치에 대한 정보 제공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.</a:t>
            </a:r>
          </a:p>
          <a:p>
            <a:pPr marL="0" indent="0">
              <a:buNone/>
            </a:pPr>
            <a:endParaRPr kumimoji="1" lang="en-US" altLang="ko-KR" sz="1600" dirty="0">
              <a:latin typeface="AppleGothic" pitchFamily="2" charset="-127"/>
              <a:ea typeface="AppleGothic" pitchFamily="2" charset="-127"/>
            </a:endParaRPr>
          </a:p>
          <a:p>
            <a:r>
              <a:rPr kumimoji="1" lang="en-US" altLang="ko-KR" sz="2000" dirty="0">
                <a:latin typeface="AppleGothic" pitchFamily="2" charset="-127"/>
                <a:ea typeface="AppleGothic" pitchFamily="2" charset="-127"/>
              </a:rPr>
              <a:t>Running </a:t>
            </a:r>
            <a:r>
              <a:rPr kumimoji="1" lang="en-US" altLang="ko-KR" sz="2000" dirty="0" err="1">
                <a:latin typeface="AppleGothic" pitchFamily="2" charset="-127"/>
                <a:ea typeface="AppleGothic" pitchFamily="2" charset="-127"/>
              </a:rPr>
              <a:t>ElasticSearch</a:t>
            </a:r>
            <a:endParaRPr kumimoji="1" lang="en-US" altLang="ko-KR" sz="2000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- </a:t>
            </a:r>
            <a:r>
              <a:rPr kumimoji="1" lang="en-US" altLang="ko-KR" sz="1600" dirty="0" err="1">
                <a:latin typeface="AppleGothic" pitchFamily="2" charset="-127"/>
                <a:ea typeface="AppleGothic" pitchFamily="2" charset="-127"/>
              </a:rPr>
              <a:t>ElasticSearch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설치 후 실행을 위한 간단한 설정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.</a:t>
            </a:r>
          </a:p>
          <a:p>
            <a:pPr marL="0" indent="0">
              <a:buNone/>
            </a:pP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-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1600" dirty="0" err="1">
                <a:latin typeface="AppleGothic" pitchFamily="2" charset="-127"/>
                <a:ea typeface="AppleGothic" pitchFamily="2" charset="-127"/>
              </a:rPr>
              <a:t>ElasticSearch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실행 및 간단한 상태 확인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.</a:t>
            </a:r>
          </a:p>
          <a:p>
            <a:pPr marL="0" indent="0">
              <a:buNone/>
            </a:pPr>
            <a:endParaRPr kumimoji="1" lang="en-US" altLang="ko-KR" sz="1600" dirty="0">
              <a:latin typeface="AppleGothic" pitchFamily="2" charset="-127"/>
              <a:ea typeface="AppleGothic" pitchFamily="2" charset="-127"/>
            </a:endParaRPr>
          </a:p>
          <a:p>
            <a:r>
              <a:rPr kumimoji="1" lang="en-US" altLang="ko-KR" sz="2000" dirty="0">
                <a:latin typeface="AppleGothic" pitchFamily="2" charset="-127"/>
                <a:ea typeface="AppleGothic" pitchFamily="2" charset="-127"/>
              </a:rPr>
              <a:t>Error Check</a:t>
            </a:r>
          </a:p>
          <a:p>
            <a:pPr marL="0" indent="0">
              <a:buNone/>
            </a:pP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- 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설치 또는 실행 간 발생할 수 있는 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Error 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공유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740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DA0C9-4FAA-1F4E-A515-912DF9FD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AppleGothic" pitchFamily="2" charset="-127"/>
                <a:ea typeface="AppleGothic" pitchFamily="2" charset="-127"/>
              </a:rPr>
              <a:t>Installing </a:t>
            </a:r>
            <a:r>
              <a:rPr kumimoji="1" lang="en-US" altLang="ko-KR" b="1" dirty="0" err="1">
                <a:latin typeface="AppleGothic" pitchFamily="2" charset="-127"/>
                <a:ea typeface="AppleGothic" pitchFamily="2" charset="-127"/>
              </a:rPr>
              <a:t>ElasticSearch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A1B01-9AF2-A84D-ADD9-90AD93C52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000" dirty="0">
                <a:latin typeface="AppleGothic" pitchFamily="2" charset="-127"/>
                <a:ea typeface="AppleGothic" pitchFamily="2" charset="-127"/>
              </a:rPr>
              <a:t>Installation Methods</a:t>
            </a:r>
          </a:p>
          <a:p>
            <a:endParaRPr kumimoji="1" lang="en-US" altLang="ko-KR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- </a:t>
            </a:r>
            <a:r>
              <a:rPr kumimoji="1" lang="en-US" altLang="ko-KR" sz="1600" b="1" dirty="0">
                <a:solidFill>
                  <a:srgbClr val="75F138"/>
                </a:solidFill>
                <a:latin typeface="AppleGothic" pitchFamily="2" charset="-127"/>
                <a:ea typeface="AppleGothic" pitchFamily="2" charset="-127"/>
              </a:rPr>
              <a:t>Archive on Linux or MacOS</a:t>
            </a:r>
          </a:p>
          <a:p>
            <a:pPr marL="0" indent="0">
              <a:buNone/>
            </a:pP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- RPM</a:t>
            </a:r>
          </a:p>
          <a:p>
            <a:pPr marL="0" indent="0">
              <a:buNone/>
            </a:pP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- Debian Package</a:t>
            </a:r>
          </a:p>
          <a:p>
            <a:pPr marL="0" indent="0">
              <a:buNone/>
            </a:pP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- Zip on Windows</a:t>
            </a:r>
          </a:p>
          <a:p>
            <a:pPr marL="0" indent="0">
              <a:buNone/>
            </a:pP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- Windows MSI</a:t>
            </a:r>
          </a:p>
          <a:p>
            <a:pPr marL="0" indent="0">
              <a:buNone/>
            </a:pP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- Docker</a:t>
            </a:r>
          </a:p>
          <a:p>
            <a:pPr marL="0" indent="0">
              <a:buNone/>
            </a:pP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- MacOS with Homebrew</a:t>
            </a:r>
            <a:endParaRPr kumimoji="1" lang="ko-KR" altLang="en-US" sz="1600" dirty="0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74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DA0C9-4FAA-1F4E-A515-912DF9FD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AppleGothic" pitchFamily="2" charset="-127"/>
                <a:ea typeface="AppleGothic" pitchFamily="2" charset="-127"/>
              </a:rPr>
              <a:t>Installing </a:t>
            </a:r>
            <a:r>
              <a:rPr kumimoji="1" lang="en-US" altLang="ko-KR" b="1" dirty="0" err="1">
                <a:latin typeface="AppleGothic" pitchFamily="2" charset="-127"/>
                <a:ea typeface="AppleGothic" pitchFamily="2" charset="-127"/>
              </a:rPr>
              <a:t>ElasticSearch</a:t>
            </a:r>
            <a:r>
              <a:rPr kumimoji="1" lang="en-US" altLang="ko-KR" b="1" dirty="0">
                <a:latin typeface="AppleGothic" pitchFamily="2" charset="-127"/>
                <a:ea typeface="AppleGothic" pitchFamily="2" charset="-127"/>
              </a:rPr>
              <a:t>(Archive)</a:t>
            </a:r>
            <a:endParaRPr kumimoji="1" lang="ko-KR" altLang="en-US" b="1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A1B01-9AF2-A84D-ADD9-90AD93C52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Pre-Installation(</a:t>
            </a: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선택 사항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)</a:t>
            </a:r>
          </a:p>
          <a:p>
            <a:pPr marL="0" indent="0">
              <a:buNone/>
            </a:pPr>
            <a:r>
              <a:rPr kumimoji="1" lang="ko-KR" altLang="en-US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1900" dirty="0">
                <a:latin typeface="AppleGothic" pitchFamily="2" charset="-127"/>
                <a:ea typeface="AppleGothic" pitchFamily="2" charset="-127"/>
              </a:rPr>
              <a:t>-</a:t>
            </a:r>
            <a:r>
              <a:rPr kumimoji="1" lang="ko-KR" altLang="en-US" sz="19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1900" dirty="0" err="1">
                <a:latin typeface="AppleGothic" pitchFamily="2" charset="-127"/>
                <a:ea typeface="AppleGothic" pitchFamily="2" charset="-127"/>
              </a:rPr>
              <a:t>ElasticSearch</a:t>
            </a:r>
            <a:r>
              <a:rPr kumimoji="1" lang="ko-KR" altLang="en-US" sz="1900" dirty="0">
                <a:latin typeface="AppleGothic" pitchFamily="2" charset="-127"/>
                <a:ea typeface="AppleGothic" pitchFamily="2" charset="-127"/>
              </a:rPr>
              <a:t>는 </a:t>
            </a:r>
            <a:r>
              <a:rPr kumimoji="1" lang="en-US" altLang="ko-KR" sz="1900" dirty="0">
                <a:latin typeface="AppleGothic" pitchFamily="2" charset="-127"/>
                <a:ea typeface="AppleGothic" pitchFamily="2" charset="-127"/>
              </a:rPr>
              <a:t>Java</a:t>
            </a:r>
            <a:r>
              <a:rPr kumimoji="1" lang="ko-KR" altLang="en-US" sz="1900" dirty="0" err="1">
                <a:latin typeface="AppleGothic" pitchFamily="2" charset="-127"/>
                <a:ea typeface="AppleGothic" pitchFamily="2" charset="-127"/>
              </a:rPr>
              <a:t>를</a:t>
            </a:r>
            <a:r>
              <a:rPr kumimoji="1" lang="ko-KR" altLang="en-US" sz="1900" dirty="0">
                <a:latin typeface="AppleGothic" pitchFamily="2" charset="-127"/>
                <a:ea typeface="AppleGothic" pitchFamily="2" charset="-127"/>
              </a:rPr>
              <a:t> 사용하여 </a:t>
            </a:r>
            <a:r>
              <a:rPr kumimoji="1" lang="ko-KR" altLang="en-US" sz="1900" dirty="0" err="1">
                <a:latin typeface="AppleGothic" pitchFamily="2" charset="-127"/>
                <a:ea typeface="AppleGothic" pitchFamily="2" charset="-127"/>
              </a:rPr>
              <a:t>빌드되어</a:t>
            </a:r>
            <a:r>
              <a:rPr kumimoji="1" lang="ko-KR" altLang="en-US" sz="1900" dirty="0">
                <a:latin typeface="AppleGothic" pitchFamily="2" charset="-127"/>
                <a:ea typeface="AppleGothic" pitchFamily="2" charset="-127"/>
              </a:rPr>
              <a:t> 필요</a:t>
            </a:r>
            <a:r>
              <a:rPr kumimoji="1" lang="en-US" altLang="ko-KR" sz="1900" dirty="0">
                <a:latin typeface="AppleGothic" pitchFamily="2" charset="-127"/>
                <a:ea typeface="AppleGothic" pitchFamily="2" charset="-127"/>
              </a:rPr>
              <a:t>.</a:t>
            </a:r>
          </a:p>
          <a:p>
            <a:pPr marL="0" indent="0">
              <a:buNone/>
            </a:pPr>
            <a:r>
              <a:rPr kumimoji="1" lang="ko-KR" altLang="en-US" sz="19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1900" dirty="0">
                <a:latin typeface="AppleGothic" pitchFamily="2" charset="-127"/>
                <a:ea typeface="AppleGothic" pitchFamily="2" charset="-127"/>
              </a:rPr>
              <a:t>-</a:t>
            </a:r>
            <a:r>
              <a:rPr kumimoji="1" lang="ko-KR" altLang="en-US" sz="19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1900" dirty="0">
                <a:latin typeface="AppleGothic" pitchFamily="2" charset="-127"/>
                <a:ea typeface="AppleGothic" pitchFamily="2" charset="-127"/>
              </a:rPr>
              <a:t>OpenJDK Bundle Version</a:t>
            </a:r>
            <a:r>
              <a:rPr kumimoji="1" lang="ko-KR" altLang="en-US" sz="1900" dirty="0">
                <a:latin typeface="AppleGothic" pitchFamily="2" charset="-127"/>
                <a:ea typeface="AppleGothic" pitchFamily="2" charset="-127"/>
              </a:rPr>
              <a:t>이 포함되어 있으나 별도 버전 사용 시 아래의 링크를 참조</a:t>
            </a:r>
            <a:endParaRPr kumimoji="1" lang="en-US" altLang="ko-KR" sz="1900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r>
              <a:rPr kumimoji="1" lang="ko-KR" altLang="en-US" sz="19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1900" dirty="0">
                <a:latin typeface="AppleGothic" pitchFamily="2" charset="-127"/>
                <a:ea typeface="AppleGothic" pitchFamily="2" charset="-127"/>
              </a:rPr>
              <a:t>-</a:t>
            </a:r>
            <a:r>
              <a:rPr kumimoji="1" lang="ko-KR" altLang="en-US" sz="19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1900" dirty="0">
                <a:latin typeface="AppleGothic" pitchFamily="2" charset="-127"/>
                <a:ea typeface="AppleGothic" pitchFamily="2" charset="-127"/>
                <a:hlinkClick r:id="rId3"/>
              </a:rPr>
              <a:t>JVM-VERSION</a:t>
            </a:r>
            <a:endParaRPr kumimoji="1" lang="en-US" altLang="ko-KR" sz="1900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endParaRPr kumimoji="1" lang="en-US" altLang="ko-KR" dirty="0">
              <a:latin typeface="AppleGothic" pitchFamily="2" charset="-127"/>
              <a:ea typeface="AppleGothic" pitchFamily="2" charset="-127"/>
            </a:endParaRPr>
          </a:p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Downloads URL</a:t>
            </a:r>
          </a:p>
          <a:p>
            <a:pPr marL="0" indent="0">
              <a:buNone/>
            </a:pPr>
            <a:r>
              <a:rPr kumimoji="1" lang="ko-KR" altLang="en-US" sz="19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1900" dirty="0">
                <a:latin typeface="AppleGothic" pitchFamily="2" charset="-127"/>
                <a:ea typeface="AppleGothic" pitchFamily="2" charset="-127"/>
              </a:rPr>
              <a:t>-</a:t>
            </a:r>
            <a:r>
              <a:rPr kumimoji="1" lang="ko-KR" altLang="en-US" sz="19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1900" dirty="0">
                <a:latin typeface="AppleGothic" pitchFamily="2" charset="-127"/>
                <a:ea typeface="AppleGothic" pitchFamily="2" charset="-127"/>
              </a:rPr>
              <a:t>URL : </a:t>
            </a:r>
            <a:r>
              <a:rPr kumimoji="1" lang="en-US" altLang="ko-KR" sz="1900" dirty="0">
                <a:latin typeface="AppleGothic" pitchFamily="2" charset="-127"/>
                <a:ea typeface="AppleGothic" pitchFamily="2" charset="-127"/>
                <a:hlinkClick r:id="rId4"/>
              </a:rPr>
              <a:t>https://elastic.co/kr/downloads/elasticsearch</a:t>
            </a:r>
            <a:endParaRPr kumimoji="1" lang="en-US" altLang="ko-KR" sz="1900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r>
              <a:rPr kumimoji="1" lang="en-US" altLang="ko-KR" sz="1900" dirty="0">
                <a:latin typeface="AppleGothic" pitchFamily="2" charset="-127"/>
                <a:ea typeface="AppleGothic" pitchFamily="2" charset="-127"/>
              </a:rPr>
              <a:t> - URL : </a:t>
            </a:r>
            <a:r>
              <a:rPr kumimoji="1" lang="en-US" altLang="ko-KR" sz="1900" dirty="0">
                <a:latin typeface="AppleGothic" pitchFamily="2" charset="-127"/>
                <a:ea typeface="AppleGothic" pitchFamily="2" charset="-127"/>
                <a:hlinkClick r:id="rId5"/>
              </a:rPr>
              <a:t>https://artifacts.elastic.co/downloads/elasticsearch/elasticsearch-7.8.1-linux-x86_64.tar.gz</a:t>
            </a:r>
            <a:r>
              <a:rPr kumimoji="1" lang="en-US" altLang="ko-KR" sz="1900" dirty="0">
                <a:latin typeface="AppleGothic" pitchFamily="2" charset="-127"/>
                <a:ea typeface="AppleGothic" pitchFamily="2" charset="-127"/>
              </a:rPr>
              <a:t> (</a:t>
            </a:r>
            <a:r>
              <a:rPr kumimoji="1" lang="en-US" altLang="ko-KR" sz="1900" dirty="0" err="1">
                <a:latin typeface="AppleGothic" pitchFamily="2" charset="-127"/>
                <a:ea typeface="AppleGothic" pitchFamily="2" charset="-127"/>
              </a:rPr>
              <a:t>wget</a:t>
            </a:r>
            <a:r>
              <a:rPr kumimoji="1" lang="ko-KR" altLang="en-US" sz="19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1900" dirty="0">
                <a:latin typeface="AppleGothic" pitchFamily="2" charset="-127"/>
                <a:ea typeface="AppleGothic" pitchFamily="2" charset="-127"/>
              </a:rPr>
              <a:t>download</a:t>
            </a:r>
            <a:r>
              <a:rPr kumimoji="1" lang="ko-KR" altLang="en-US" sz="1900" dirty="0">
                <a:latin typeface="AppleGothic" pitchFamily="2" charset="-127"/>
                <a:ea typeface="AppleGothic" pitchFamily="2" charset="-127"/>
              </a:rPr>
              <a:t> 용</a:t>
            </a:r>
            <a:r>
              <a:rPr kumimoji="1" lang="en-US" altLang="ko-KR" sz="1900" dirty="0">
                <a:latin typeface="AppleGothic" pitchFamily="2" charset="-127"/>
                <a:ea typeface="AppleGothic" pitchFamily="2" charset="-127"/>
              </a:rPr>
              <a:t>)</a:t>
            </a:r>
          </a:p>
          <a:p>
            <a:pPr marL="0" indent="0">
              <a:buNone/>
            </a:pPr>
            <a:r>
              <a:rPr kumimoji="1" lang="en-US" altLang="ko-KR" sz="1900" dirty="0">
                <a:latin typeface="AppleGothic" pitchFamily="2" charset="-127"/>
                <a:ea typeface="AppleGothic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471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3A4BB-2C7B-2148-B6F4-AD73846C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AppleGothic" pitchFamily="2" charset="-127"/>
                <a:ea typeface="AppleGothic" pitchFamily="2" charset="-127"/>
              </a:rPr>
              <a:t>Installing </a:t>
            </a:r>
            <a:r>
              <a:rPr kumimoji="1" lang="en-US" altLang="ko-KR" b="1" dirty="0" err="1">
                <a:latin typeface="AppleGothic" pitchFamily="2" charset="-127"/>
                <a:ea typeface="AppleGothic" pitchFamily="2" charset="-127"/>
              </a:rPr>
              <a:t>ElasticSearch</a:t>
            </a:r>
            <a:r>
              <a:rPr kumimoji="1" lang="en-US" altLang="ko-KR" b="1" dirty="0">
                <a:latin typeface="AppleGothic" pitchFamily="2" charset="-127"/>
                <a:ea typeface="AppleGothic" pitchFamily="2" charset="-127"/>
              </a:rPr>
              <a:t>(Archive)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33415-55FD-1C4A-8509-0E6AE34D2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670" y="2336872"/>
            <a:ext cx="10522039" cy="4063927"/>
          </a:xfrm>
        </p:spPr>
        <p:txBody>
          <a:bodyPr>
            <a:normAutofit/>
          </a:bodyPr>
          <a:lstStyle/>
          <a:p>
            <a:r>
              <a:rPr kumimoji="1" lang="en-US" altLang="ko-KR" sz="2000" dirty="0">
                <a:latin typeface="AppleGothic" pitchFamily="2" charset="-127"/>
                <a:ea typeface="AppleGothic" pitchFamily="2" charset="-127"/>
              </a:rPr>
              <a:t>Extracting </a:t>
            </a:r>
            <a:r>
              <a:rPr kumimoji="1" lang="en-US" altLang="ko-KR" sz="2000" dirty="0" err="1">
                <a:latin typeface="AppleGothic" pitchFamily="2" charset="-127"/>
                <a:ea typeface="AppleGothic" pitchFamily="2" charset="-127"/>
              </a:rPr>
              <a:t>tar.gz</a:t>
            </a:r>
            <a:r>
              <a:rPr kumimoji="1" lang="en-US" altLang="ko-KR" sz="2000" dirty="0">
                <a:latin typeface="AppleGothic" pitchFamily="2" charset="-127"/>
                <a:ea typeface="AppleGothic" pitchFamily="2" charset="-127"/>
              </a:rPr>
              <a:t> files</a:t>
            </a:r>
          </a:p>
          <a:p>
            <a:pPr marL="0" indent="0">
              <a:buNone/>
            </a:pP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- tar –</a:t>
            </a:r>
            <a:r>
              <a:rPr kumimoji="1" lang="en-US" altLang="ko-KR" sz="1600" dirty="0" err="1">
                <a:latin typeface="AppleGothic" pitchFamily="2" charset="-127"/>
                <a:ea typeface="AppleGothic" pitchFamily="2" charset="-127"/>
              </a:rPr>
              <a:t>xzvf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elasticsearch-X.X.X-linux-x86_64.tar.gz(X.X.X : Version)</a:t>
            </a:r>
          </a:p>
          <a:p>
            <a:pPr marL="0" indent="0">
              <a:buNone/>
            </a:pPr>
            <a:endParaRPr kumimoji="1" lang="en-US" altLang="ko-KR" sz="1600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- </a:t>
            </a:r>
            <a:r>
              <a:rPr kumimoji="1" lang="en-US" altLang="ko-KR" sz="1600" dirty="0" err="1">
                <a:latin typeface="AppleGothic" pitchFamily="2" charset="-127"/>
                <a:ea typeface="AppleGothic" pitchFamily="2" charset="-127"/>
              </a:rPr>
              <a:t>bulk_test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, </a:t>
            </a:r>
            <a:r>
              <a:rPr kumimoji="1" lang="en-US" altLang="ko-KR" sz="1600" dirty="0" err="1">
                <a:latin typeface="AppleGothic" pitchFamily="2" charset="-127"/>
                <a:ea typeface="AppleGothic" pitchFamily="2" charset="-127"/>
              </a:rPr>
              <a:t>elasticsearch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-head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는 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Test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로 생성한 디렉토리로 초기 파일에서 제외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.</a:t>
            </a:r>
          </a:p>
          <a:p>
            <a:pPr marL="0" indent="0">
              <a:buNone/>
            </a:pPr>
            <a:endParaRPr kumimoji="1" lang="en-US" altLang="ko-KR" sz="1600" dirty="0">
              <a:latin typeface="AppleGothic" pitchFamily="2" charset="-127"/>
              <a:ea typeface="AppleGothic" pitchFamily="2" charset="-127"/>
            </a:endParaRPr>
          </a:p>
          <a:p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2000" dirty="0">
                <a:latin typeface="AppleGothic" pitchFamily="2" charset="-127"/>
                <a:ea typeface="AppleGothic" pitchFamily="2" charset="-127"/>
              </a:rPr>
              <a:t>Directory Layout</a:t>
            </a:r>
          </a:p>
          <a:p>
            <a:pPr marL="0" indent="0">
              <a:buNone/>
            </a:pP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- bin : 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실행 및 플러그인 설치 등이 포함된 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Binary Scripts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파일들이 위치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.</a:t>
            </a:r>
          </a:p>
          <a:p>
            <a:pPr marL="0" indent="0">
              <a:buNone/>
            </a:pP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-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config : Elasticsearch 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설정 파일들이 위치</a:t>
            </a:r>
            <a:endParaRPr kumimoji="1" lang="en-US" altLang="ko-KR" sz="1600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-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1600" dirty="0" err="1">
                <a:latin typeface="AppleGothic" pitchFamily="2" charset="-127"/>
                <a:ea typeface="AppleGothic" pitchFamily="2" charset="-127"/>
              </a:rPr>
              <a:t>jdk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: Elasticsearch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에 기본 포함된 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OpenJDK Bundle Version</a:t>
            </a:r>
          </a:p>
          <a:p>
            <a:pPr marL="0" indent="0">
              <a:buNone/>
            </a:pP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- lib,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module : Library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파일과 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Module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들이 위치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. </a:t>
            </a:r>
          </a:p>
          <a:p>
            <a:pPr marL="0" indent="0">
              <a:buNone/>
            </a:pP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-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plugins, logs : 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빈 디렉토리로 추후 플러그인 파일과 </a:t>
            </a:r>
            <a:r>
              <a:rPr kumimoji="1" lang="en-US" altLang="ko-KR" sz="1600" dirty="0" err="1">
                <a:latin typeface="AppleGothic" pitchFamily="2" charset="-127"/>
                <a:ea typeface="AppleGothic" pitchFamily="2" charset="-127"/>
              </a:rPr>
              <a:t>gc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log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가 위치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.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58DFA5-D3B6-6B46-A93B-F7D396516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016149"/>
            <a:ext cx="10260202" cy="40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17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3A4BB-2C7B-2148-B6F4-AD73846C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AppleGothic" pitchFamily="2" charset="-127"/>
                <a:ea typeface="AppleGothic" pitchFamily="2" charset="-127"/>
              </a:rPr>
              <a:t>Running </a:t>
            </a:r>
            <a:r>
              <a:rPr kumimoji="1" lang="en-US" altLang="ko-KR" b="1" dirty="0" err="1">
                <a:latin typeface="AppleGothic" pitchFamily="2" charset="-127"/>
                <a:ea typeface="AppleGothic" pitchFamily="2" charset="-127"/>
              </a:rPr>
              <a:t>ElasticSearch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33415-55FD-1C4A-8509-0E6AE34D2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670" y="2336872"/>
            <a:ext cx="10522039" cy="4063927"/>
          </a:xfrm>
        </p:spPr>
        <p:txBody>
          <a:bodyPr>
            <a:normAutofit/>
          </a:bodyPr>
          <a:lstStyle/>
          <a:p>
            <a:r>
              <a:rPr kumimoji="1" lang="en-US" altLang="ko-KR" sz="2000" dirty="0" err="1">
                <a:latin typeface="AppleGothic" pitchFamily="2" charset="-127"/>
                <a:ea typeface="AppleGothic" pitchFamily="2" charset="-127"/>
              </a:rPr>
              <a:t>useradd</a:t>
            </a:r>
            <a:r>
              <a:rPr kumimoji="1" lang="en-US" altLang="ko-KR" sz="2000" dirty="0">
                <a:latin typeface="AppleGothic" pitchFamily="2" charset="-127"/>
                <a:ea typeface="AppleGothic" pitchFamily="2" charset="-127"/>
              </a:rPr>
              <a:t> &amp; </a:t>
            </a:r>
            <a:r>
              <a:rPr kumimoji="1" lang="en-US" altLang="ko-KR" sz="2000" dirty="0" err="1">
                <a:latin typeface="AppleGothic" pitchFamily="2" charset="-127"/>
                <a:ea typeface="AppleGothic" pitchFamily="2" charset="-127"/>
              </a:rPr>
              <a:t>chown</a:t>
            </a:r>
            <a:endParaRPr kumimoji="1" lang="en-US" altLang="ko-KR" sz="2000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- Elasticsearch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는 기본적으로 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root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사용이 불가능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.</a:t>
            </a:r>
          </a:p>
          <a:p>
            <a:pPr marL="0" indent="0">
              <a:buNone/>
            </a:pP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-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1600" dirty="0" err="1">
                <a:latin typeface="AppleGothic" pitchFamily="2" charset="-127"/>
                <a:ea typeface="AppleGothic" pitchFamily="2" charset="-127"/>
              </a:rPr>
              <a:t>useradd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로 사용자계정을 생성하거나 기존 사용자 계정으로 디렉토리 권한을 변경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.</a:t>
            </a:r>
          </a:p>
          <a:p>
            <a:pPr marL="0" indent="0">
              <a:buNone/>
            </a:pPr>
            <a:endParaRPr kumimoji="1" lang="en-US" altLang="ko-KR" sz="1600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endParaRPr kumimoji="1" lang="en-US" altLang="ko-KR" sz="1600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endParaRPr kumimoji="1" lang="en-US" altLang="ko-KR" sz="1600" dirty="0">
              <a:latin typeface="AppleGothic" pitchFamily="2" charset="-127"/>
              <a:ea typeface="AppleGothic" pitchFamily="2" charset="-127"/>
            </a:endParaRPr>
          </a:p>
          <a:p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2000" dirty="0">
                <a:latin typeface="AppleGothic" pitchFamily="2" charset="-127"/>
                <a:ea typeface="AppleGothic" pitchFamily="2" charset="-127"/>
              </a:rPr>
              <a:t>bin/</a:t>
            </a:r>
            <a:r>
              <a:rPr kumimoji="1" lang="en-US" altLang="ko-KR" sz="2000" dirty="0" err="1">
                <a:latin typeface="AppleGothic" pitchFamily="2" charset="-127"/>
                <a:ea typeface="AppleGothic" pitchFamily="2" charset="-127"/>
              </a:rPr>
              <a:t>elasticsearch</a:t>
            </a:r>
            <a:endParaRPr kumimoji="1" lang="en-US" altLang="ko-KR" sz="2000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- Directory Layout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에서 확인할 수 있듯 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$ES_HOME/bin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아래에 </a:t>
            </a:r>
            <a:r>
              <a:rPr kumimoji="1" lang="en-US" altLang="ko-KR" sz="1600" dirty="0" err="1">
                <a:latin typeface="AppleGothic" pitchFamily="2" charset="-127"/>
                <a:ea typeface="AppleGothic" pitchFamily="2" charset="-127"/>
              </a:rPr>
              <a:t>elasticsearch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명령으로 실행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.</a:t>
            </a:r>
          </a:p>
          <a:p>
            <a:pPr marL="0" indent="0">
              <a:buNone/>
            </a:pP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- $ES_HOME/bin/</a:t>
            </a:r>
            <a:r>
              <a:rPr kumimoji="1" lang="en-US" altLang="ko-KR" sz="1600" dirty="0" err="1">
                <a:latin typeface="AppleGothic" pitchFamily="2" charset="-127"/>
                <a:ea typeface="AppleGothic" pitchFamily="2" charset="-127"/>
              </a:rPr>
              <a:t>elasticsearch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–d –p [filename] : -d(</a:t>
            </a:r>
            <a:r>
              <a:rPr kumimoji="1" lang="en-US" altLang="ko-KR" sz="1600" dirty="0" err="1">
                <a:latin typeface="AppleGothic" pitchFamily="2" charset="-127"/>
                <a:ea typeface="AppleGothic" pitchFamily="2" charset="-127"/>
              </a:rPr>
              <a:t>bg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실행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),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-p [filename](</a:t>
            </a:r>
            <a:r>
              <a:rPr kumimoji="1" lang="en-US" altLang="ko-KR" sz="1600" dirty="0" err="1">
                <a:latin typeface="AppleGothic" pitchFamily="2" charset="-127"/>
                <a:ea typeface="AppleGothic" pitchFamily="2" charset="-127"/>
              </a:rPr>
              <a:t>pid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정보 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file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생성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)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464627-6017-0546-AD0B-7AF852AEB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388664"/>
            <a:ext cx="6286500" cy="673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F14F1C0-7073-FA4E-81C4-1F229076E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5674799"/>
            <a:ext cx="10266721" cy="45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9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3A4BB-2C7B-2148-B6F4-AD73846C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AppleGothic" pitchFamily="2" charset="-127"/>
                <a:ea typeface="AppleGothic" pitchFamily="2" charset="-127"/>
              </a:rPr>
              <a:t>Running </a:t>
            </a:r>
            <a:r>
              <a:rPr kumimoji="1" lang="en-US" altLang="ko-KR" b="1" dirty="0" err="1">
                <a:latin typeface="AppleGothic" pitchFamily="2" charset="-127"/>
                <a:ea typeface="AppleGothic" pitchFamily="2" charset="-127"/>
              </a:rPr>
              <a:t>ElasticSearch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33415-55FD-1C4A-8509-0E6AE34D2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670" y="2336872"/>
            <a:ext cx="10522039" cy="4063927"/>
          </a:xfrm>
        </p:spPr>
        <p:txBody>
          <a:bodyPr>
            <a:normAutofit/>
          </a:bodyPr>
          <a:lstStyle/>
          <a:p>
            <a:r>
              <a:rPr kumimoji="1" lang="en-US" altLang="ko-KR" sz="2000" dirty="0">
                <a:latin typeface="AppleGothic" pitchFamily="2" charset="-127"/>
                <a:ea typeface="AppleGothic" pitchFamily="2" charset="-127"/>
              </a:rPr>
              <a:t>Elasticsearch Cluster </a:t>
            </a:r>
            <a:r>
              <a:rPr kumimoji="1" lang="ko-KR" altLang="en-US" sz="2000" dirty="0">
                <a:latin typeface="AppleGothic" pitchFamily="2" charset="-127"/>
                <a:ea typeface="AppleGothic" pitchFamily="2" charset="-127"/>
              </a:rPr>
              <a:t>확인</a:t>
            </a:r>
            <a:endParaRPr kumimoji="1" lang="en-US" altLang="ko-KR" sz="2000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r>
              <a:rPr kumimoji="1" lang="ko-KR" altLang="en-US" sz="20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-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정상적으로 실행이 완료되면 아래와 같이 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curl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로 호출 시 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cluster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정보를 확인 가능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.</a:t>
            </a:r>
          </a:p>
          <a:p>
            <a:endParaRPr kumimoji="1" lang="en-US" altLang="ko-KR" sz="2000" dirty="0">
              <a:latin typeface="AppleGothic" pitchFamily="2" charset="-127"/>
              <a:ea typeface="AppleGothic" pitchFamily="2" charset="-127"/>
            </a:endParaRPr>
          </a:p>
          <a:p>
            <a:endParaRPr kumimoji="1" lang="en-US" altLang="ko-KR" sz="2000" dirty="0">
              <a:latin typeface="AppleGothic" pitchFamily="2" charset="-127"/>
              <a:ea typeface="AppleGothic" pitchFamily="2" charset="-127"/>
            </a:endParaRPr>
          </a:p>
          <a:p>
            <a:endParaRPr kumimoji="1" lang="en-US" altLang="ko-KR" sz="2000" dirty="0">
              <a:latin typeface="AppleGothic" pitchFamily="2" charset="-127"/>
              <a:ea typeface="AppleGothic" pitchFamily="2" charset="-127"/>
            </a:endParaRPr>
          </a:p>
          <a:p>
            <a:endParaRPr kumimoji="1" lang="en-US" altLang="ko-KR" sz="2000" dirty="0">
              <a:latin typeface="AppleGothic" pitchFamily="2" charset="-127"/>
              <a:ea typeface="AppleGothic" pitchFamily="2" charset="-127"/>
            </a:endParaRPr>
          </a:p>
          <a:p>
            <a:endParaRPr kumimoji="1" lang="en-US" altLang="ko-KR" sz="2000" dirty="0">
              <a:latin typeface="AppleGothic" pitchFamily="2" charset="-127"/>
              <a:ea typeface="AppleGothic" pitchFamily="2" charset="-127"/>
            </a:endParaRPr>
          </a:p>
          <a:p>
            <a:endParaRPr kumimoji="1" lang="en-US" altLang="ko-KR" sz="2000" dirty="0">
              <a:latin typeface="AppleGothic" pitchFamily="2" charset="-127"/>
              <a:ea typeface="AppleGothic" pitchFamily="2" charset="-127"/>
            </a:endParaRPr>
          </a:p>
          <a:p>
            <a:endParaRPr kumimoji="1" lang="en-US" altLang="ko-KR" sz="2000" dirty="0">
              <a:latin typeface="AppleGothic" pitchFamily="2" charset="-127"/>
              <a:ea typeface="AppleGothic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385818-AE6B-3A40-9300-608F0BA00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111320"/>
            <a:ext cx="6634879" cy="357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8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3A4BB-2C7B-2148-B6F4-AD73846C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AppleGothic" pitchFamily="2" charset="-127"/>
                <a:ea typeface="AppleGothic" pitchFamily="2" charset="-127"/>
              </a:rPr>
              <a:t>ErrorCheck</a:t>
            </a:r>
            <a:r>
              <a:rPr kumimoji="1" lang="en-US" altLang="ko-KR" b="1" dirty="0">
                <a:latin typeface="AppleGothic" pitchFamily="2" charset="-127"/>
                <a:ea typeface="AppleGothic" pitchFamily="2" charset="-127"/>
              </a:rPr>
              <a:t>(bootstrap)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33415-55FD-1C4A-8509-0E6AE34D2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670" y="2150772"/>
            <a:ext cx="10522039" cy="4546242"/>
          </a:xfrm>
        </p:spPr>
        <p:txBody>
          <a:bodyPr>
            <a:normAutofit lnSpcReduction="10000"/>
          </a:bodyPr>
          <a:lstStyle/>
          <a:p>
            <a:r>
              <a:rPr kumimoji="1" lang="en-US" altLang="ko-KR" sz="2000" dirty="0">
                <a:latin typeface="AppleGothic" pitchFamily="2" charset="-127"/>
                <a:ea typeface="AppleGothic" pitchFamily="2" charset="-127"/>
              </a:rPr>
              <a:t>ERROR:[4] bootstrap checks failed</a:t>
            </a:r>
          </a:p>
          <a:p>
            <a:pPr marL="0" indent="0">
              <a:buNone/>
            </a:pP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[1]: max file descriptors [4096] for </a:t>
            </a:r>
            <a:r>
              <a:rPr lang="en-US" altLang="ko-KR" sz="1600" dirty="0" err="1">
                <a:latin typeface="AppleGothic" pitchFamily="2" charset="-127"/>
                <a:ea typeface="AppleGothic" pitchFamily="2" charset="-127"/>
              </a:rPr>
              <a:t>elasticsearch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 process is too low, increase to at least [65535]</a:t>
            </a:r>
            <a:br>
              <a:rPr lang="en-US" altLang="ko-KR" sz="1600" dirty="0">
                <a:latin typeface="AppleGothic" pitchFamily="2" charset="-127"/>
                <a:ea typeface="AppleGothic" pitchFamily="2" charset="-127"/>
              </a:rPr>
            </a:b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[2]: max number of threads [1024] for user [</a:t>
            </a:r>
            <a:r>
              <a:rPr lang="en-US" altLang="ko-KR" sz="1600" dirty="0" err="1">
                <a:latin typeface="AppleGothic" pitchFamily="2" charset="-127"/>
                <a:ea typeface="AppleGothic" pitchFamily="2" charset="-127"/>
              </a:rPr>
              <a:t>es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] is too low, increase to at least [4096]</a:t>
            </a:r>
            <a:br>
              <a:rPr lang="en-US" altLang="ko-KR" sz="1600" dirty="0">
                <a:latin typeface="AppleGothic" pitchFamily="2" charset="-127"/>
                <a:ea typeface="AppleGothic" pitchFamily="2" charset="-127"/>
              </a:rPr>
            </a:b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[3]: max virtual memory areas </a:t>
            </a:r>
            <a:r>
              <a:rPr lang="en-US" altLang="ko-KR" sz="1600" dirty="0" err="1">
                <a:latin typeface="AppleGothic" pitchFamily="2" charset="-127"/>
                <a:ea typeface="AppleGothic" pitchFamily="2" charset="-127"/>
              </a:rPr>
              <a:t>vm.max_map_count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 [65530] is too low, increase to at least [262144]</a:t>
            </a:r>
            <a:br>
              <a:rPr lang="en-US" altLang="ko-KR" sz="1600" dirty="0">
                <a:latin typeface="AppleGothic" pitchFamily="2" charset="-127"/>
                <a:ea typeface="AppleGothic" pitchFamily="2" charset="-127"/>
              </a:rPr>
            </a:b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[4]: the default discovery settings are unsuitable for production use; at least one of [</a:t>
            </a:r>
            <a:r>
              <a:rPr lang="en-US" altLang="ko-KR" sz="1600" dirty="0" err="1">
                <a:latin typeface="AppleGothic" pitchFamily="2" charset="-127"/>
                <a:ea typeface="AppleGothic" pitchFamily="2" charset="-127"/>
              </a:rPr>
              <a:t>discovery.seed_hosts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, </a:t>
            </a:r>
            <a:r>
              <a:rPr lang="en-US" altLang="ko-KR" sz="1600" dirty="0" err="1">
                <a:latin typeface="AppleGothic" pitchFamily="2" charset="-127"/>
                <a:ea typeface="AppleGothic" pitchFamily="2" charset="-127"/>
              </a:rPr>
              <a:t>discovery.seed_providers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, </a:t>
            </a:r>
            <a:r>
              <a:rPr lang="en-US" altLang="ko-KR" sz="1600" dirty="0" err="1">
                <a:latin typeface="AppleGothic" pitchFamily="2" charset="-127"/>
                <a:ea typeface="AppleGothic" pitchFamily="2" charset="-127"/>
              </a:rPr>
              <a:t>cluster.initial_master_nodes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] must be configured</a:t>
            </a:r>
          </a:p>
          <a:p>
            <a:pPr marL="0" indent="0">
              <a:buNone/>
            </a:pPr>
            <a:endParaRPr kumimoji="1" lang="en-US" altLang="ko-KR" sz="1600" dirty="0">
              <a:latin typeface="AppleGothic" pitchFamily="2" charset="-127"/>
              <a:ea typeface="AppleGothic" pitchFamily="2" charset="-127"/>
            </a:endParaRPr>
          </a:p>
          <a:p>
            <a:r>
              <a:rPr kumimoji="1" lang="en-US" altLang="ko-KR" sz="2000" dirty="0">
                <a:latin typeface="AppleGothic" pitchFamily="2" charset="-127"/>
                <a:ea typeface="AppleGothic" pitchFamily="2" charset="-127"/>
              </a:rPr>
              <a:t>Check Points</a:t>
            </a:r>
          </a:p>
          <a:p>
            <a:pPr marL="0" indent="0">
              <a:buNone/>
            </a:pP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[1] - file descriptors </a:t>
            </a:r>
            <a:r>
              <a:rPr lang="ko-KR" altLang="en-US" sz="1600" dirty="0">
                <a:latin typeface="AppleGothic" pitchFamily="2" charset="-127"/>
                <a:ea typeface="AppleGothic" pitchFamily="2" charset="-127"/>
              </a:rPr>
              <a:t>가 낮아서 발생하는 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error</a:t>
            </a:r>
            <a:r>
              <a:rPr lang="ko-KR" altLang="en-US" sz="1600" dirty="0">
                <a:latin typeface="AppleGothic" pitchFamily="2" charset="-127"/>
                <a:ea typeface="AppleGothic" pitchFamily="2" charset="-127"/>
              </a:rPr>
              <a:t>로 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65536 </a:t>
            </a:r>
            <a:r>
              <a:rPr lang="ko-KR" altLang="en-US" sz="1600" dirty="0">
                <a:latin typeface="AppleGothic" pitchFamily="2" charset="-127"/>
                <a:ea typeface="AppleGothic" pitchFamily="2" charset="-127"/>
              </a:rPr>
              <a:t>이상을 권장하며 </a:t>
            </a:r>
            <a:r>
              <a:rPr lang="en-US" altLang="ko-KR" sz="1600" dirty="0" err="1">
                <a:latin typeface="AppleGothic" pitchFamily="2" charset="-127"/>
                <a:ea typeface="AppleGothic" pitchFamily="2" charset="-127"/>
              </a:rPr>
              <a:t>ulimit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 -</a:t>
            </a:r>
            <a:r>
              <a:rPr lang="en-US" altLang="ko-KR" sz="1600" dirty="0" err="1">
                <a:latin typeface="AppleGothic" pitchFamily="2" charset="-127"/>
                <a:ea typeface="AppleGothic" pitchFamily="2" charset="-127"/>
              </a:rPr>
              <a:t>Hn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lang="ko-KR" altLang="en-US" sz="1600" dirty="0">
                <a:latin typeface="AppleGothic" pitchFamily="2" charset="-127"/>
                <a:ea typeface="AppleGothic" pitchFamily="2" charset="-127"/>
              </a:rPr>
              <a:t>명령을 통해 값을 확인할 수 있다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. 65536 </a:t>
            </a:r>
            <a:r>
              <a:rPr lang="ko-KR" altLang="en-US" sz="1600" dirty="0">
                <a:latin typeface="AppleGothic" pitchFamily="2" charset="-127"/>
                <a:ea typeface="AppleGothic" pitchFamily="2" charset="-127"/>
              </a:rPr>
              <a:t>이하인 경우 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/</a:t>
            </a:r>
            <a:r>
              <a:rPr lang="en-US" altLang="ko-KR" sz="1600" dirty="0" err="1">
                <a:latin typeface="AppleGothic" pitchFamily="2" charset="-127"/>
                <a:ea typeface="AppleGothic" pitchFamily="2" charset="-127"/>
              </a:rPr>
              <a:t>etc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/security/</a:t>
            </a:r>
            <a:r>
              <a:rPr lang="en-US" altLang="ko-KR" sz="1600" dirty="0" err="1">
                <a:latin typeface="AppleGothic" pitchFamily="2" charset="-127"/>
                <a:ea typeface="AppleGothic" pitchFamily="2" charset="-127"/>
              </a:rPr>
              <a:t>limits.conf</a:t>
            </a:r>
            <a:r>
              <a:rPr lang="ko-KR" altLang="en-US" sz="1600" dirty="0">
                <a:latin typeface="AppleGothic" pitchFamily="2" charset="-127"/>
                <a:ea typeface="AppleGothic" pitchFamily="2" charset="-127"/>
              </a:rPr>
              <a:t>에 내용을 추가하여 설정이 가능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. ex) user</a:t>
            </a:r>
            <a:r>
              <a:rPr lang="ko-KR" altLang="en-US" sz="1600" dirty="0">
                <a:latin typeface="AppleGothic" pitchFamily="2" charset="-127"/>
                <a:ea typeface="AppleGothic" pitchFamily="2" charset="-127"/>
              </a:rPr>
              <a:t>명   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-   </a:t>
            </a:r>
            <a:r>
              <a:rPr lang="en-US" altLang="ko-KR" sz="1600" dirty="0" err="1">
                <a:latin typeface="AppleGothic" pitchFamily="2" charset="-127"/>
                <a:ea typeface="AppleGothic" pitchFamily="2" charset="-127"/>
              </a:rPr>
              <a:t>nofile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   65536</a:t>
            </a:r>
          </a:p>
          <a:p>
            <a:pPr marL="0" indent="0">
              <a:buNone/>
            </a:pP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[2] - </a:t>
            </a:r>
            <a:r>
              <a:rPr lang="ko-KR" altLang="en-US" sz="1600" dirty="0">
                <a:latin typeface="AppleGothic" pitchFamily="2" charset="-127"/>
                <a:ea typeface="AppleGothic" pitchFamily="2" charset="-127"/>
              </a:rPr>
              <a:t>작업 간 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threads</a:t>
            </a:r>
            <a:r>
              <a:rPr lang="ko-KR" altLang="en-US" sz="1600" dirty="0">
                <a:latin typeface="AppleGothic" pitchFamily="2" charset="-127"/>
                <a:ea typeface="AppleGothic" pitchFamily="2" charset="-127"/>
              </a:rPr>
              <a:t>의 수가 적어 발생하는 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error</a:t>
            </a:r>
            <a:r>
              <a:rPr lang="ko-KR" altLang="en-US" sz="1600" dirty="0">
                <a:latin typeface="AppleGothic" pitchFamily="2" charset="-127"/>
                <a:ea typeface="AppleGothic" pitchFamily="2" charset="-127"/>
              </a:rPr>
              <a:t>로 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4096 </a:t>
            </a:r>
            <a:r>
              <a:rPr lang="ko-KR" altLang="en-US" sz="1600" dirty="0">
                <a:latin typeface="AppleGothic" pitchFamily="2" charset="-127"/>
                <a:ea typeface="AppleGothic" pitchFamily="2" charset="-127"/>
              </a:rPr>
              <a:t>이상을 권장하며 이 경우에도 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/</a:t>
            </a:r>
            <a:r>
              <a:rPr lang="en-US" altLang="ko-KR" sz="1600" dirty="0" err="1">
                <a:latin typeface="AppleGothic" pitchFamily="2" charset="-127"/>
                <a:ea typeface="AppleGothic" pitchFamily="2" charset="-127"/>
              </a:rPr>
              <a:t>etc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/security/</a:t>
            </a:r>
            <a:r>
              <a:rPr lang="en-US" altLang="ko-KR" sz="1600" dirty="0" err="1">
                <a:latin typeface="AppleGothic" pitchFamily="2" charset="-127"/>
                <a:ea typeface="AppleGothic" pitchFamily="2" charset="-127"/>
              </a:rPr>
              <a:t>limits.conf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lang="ko-KR" altLang="en-US" sz="1600" dirty="0">
                <a:latin typeface="AppleGothic" pitchFamily="2" charset="-127"/>
                <a:ea typeface="AppleGothic" pitchFamily="2" charset="-127"/>
              </a:rPr>
              <a:t>파일을 통해 설정이 가능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. ex) user</a:t>
            </a:r>
            <a:r>
              <a:rPr lang="ko-KR" altLang="en-US" sz="1600" dirty="0">
                <a:latin typeface="AppleGothic" pitchFamily="2" charset="-127"/>
                <a:ea typeface="AppleGothic" pitchFamily="2" charset="-127"/>
              </a:rPr>
              <a:t>명  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-  </a:t>
            </a:r>
            <a:r>
              <a:rPr lang="en-US" altLang="ko-KR" sz="1600" dirty="0" err="1">
                <a:latin typeface="AppleGothic" pitchFamily="2" charset="-127"/>
                <a:ea typeface="AppleGothic" pitchFamily="2" charset="-127"/>
              </a:rPr>
              <a:t>nproc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  4096</a:t>
            </a:r>
          </a:p>
          <a:p>
            <a:pPr marL="0" indent="0">
              <a:buNone/>
            </a:pP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[3] - </a:t>
            </a:r>
            <a:r>
              <a:rPr lang="en-US" altLang="ko-KR" sz="1600" dirty="0" err="1">
                <a:latin typeface="AppleGothic" pitchFamily="2" charset="-127"/>
                <a:ea typeface="AppleGothic" pitchFamily="2" charset="-127"/>
              </a:rPr>
              <a:t>vm.max_map_count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lang="ko-KR" altLang="en-US" sz="1600" dirty="0">
                <a:latin typeface="AppleGothic" pitchFamily="2" charset="-127"/>
                <a:ea typeface="AppleGothic" pitchFamily="2" charset="-127"/>
              </a:rPr>
              <a:t>값이 적어서 발생하는 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error</a:t>
            </a:r>
            <a:r>
              <a:rPr lang="ko-KR" altLang="en-US" sz="1600" dirty="0">
                <a:latin typeface="AppleGothic" pitchFamily="2" charset="-127"/>
                <a:ea typeface="AppleGothic" pitchFamily="2" charset="-127"/>
              </a:rPr>
              <a:t>로 </a:t>
            </a:r>
            <a:r>
              <a:rPr lang="en-US" altLang="ko-KR" sz="1600" dirty="0" err="1">
                <a:latin typeface="AppleGothic" pitchFamily="2" charset="-127"/>
                <a:ea typeface="AppleGothic" pitchFamily="2" charset="-127"/>
              </a:rPr>
              <a:t>sysctl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 -n </a:t>
            </a:r>
            <a:r>
              <a:rPr lang="en-US" altLang="ko-KR" sz="1600" dirty="0" err="1">
                <a:latin typeface="AppleGothic" pitchFamily="2" charset="-127"/>
                <a:ea typeface="AppleGothic" pitchFamily="2" charset="-127"/>
              </a:rPr>
              <a:t>vm.max_map_count</a:t>
            </a:r>
            <a:r>
              <a:rPr lang="ko-KR" altLang="en-US" sz="1600" dirty="0">
                <a:latin typeface="AppleGothic" pitchFamily="2" charset="-127"/>
                <a:ea typeface="AppleGothic" pitchFamily="2" charset="-127"/>
              </a:rPr>
              <a:t>로 값을 확인할 수 있다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. </a:t>
            </a:r>
            <a:r>
              <a:rPr lang="ko-KR" altLang="en-US" sz="1600" dirty="0">
                <a:latin typeface="AppleGothic" pitchFamily="2" charset="-127"/>
                <a:ea typeface="AppleGothic" pitchFamily="2" charset="-127"/>
              </a:rPr>
              <a:t>권장 값은 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262144</a:t>
            </a:r>
            <a:r>
              <a:rPr lang="ko-KR" altLang="en-US" sz="1600" dirty="0">
                <a:latin typeface="AppleGothic" pitchFamily="2" charset="-127"/>
                <a:ea typeface="AppleGothic" pitchFamily="2" charset="-127"/>
              </a:rPr>
              <a:t>로 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/</a:t>
            </a:r>
            <a:r>
              <a:rPr lang="en-US" altLang="ko-KR" sz="1600" dirty="0" err="1">
                <a:latin typeface="AppleGothic" pitchFamily="2" charset="-127"/>
                <a:ea typeface="AppleGothic" pitchFamily="2" charset="-127"/>
              </a:rPr>
              <a:t>etc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/</a:t>
            </a:r>
            <a:r>
              <a:rPr lang="en-US" altLang="ko-KR" sz="1600" dirty="0" err="1">
                <a:latin typeface="AppleGothic" pitchFamily="2" charset="-127"/>
                <a:ea typeface="AppleGothic" pitchFamily="2" charset="-127"/>
              </a:rPr>
              <a:t>sysctl.conf</a:t>
            </a:r>
            <a:r>
              <a:rPr lang="ko-KR" altLang="en-US" sz="1600" dirty="0">
                <a:latin typeface="AppleGothic" pitchFamily="2" charset="-127"/>
                <a:ea typeface="AppleGothic" pitchFamily="2" charset="-127"/>
              </a:rPr>
              <a:t>의 </a:t>
            </a:r>
            <a:r>
              <a:rPr lang="en-US" altLang="ko-KR" sz="1600" dirty="0" err="1">
                <a:latin typeface="AppleGothic" pitchFamily="2" charset="-127"/>
                <a:ea typeface="AppleGothic" pitchFamily="2" charset="-127"/>
              </a:rPr>
              <a:t>vm.max_map_count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lang="ko-KR" altLang="en-US" sz="1600" dirty="0">
                <a:latin typeface="AppleGothic" pitchFamily="2" charset="-127"/>
                <a:ea typeface="AppleGothic" pitchFamily="2" charset="-127"/>
              </a:rPr>
              <a:t>항목을 수정하여 변경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[4] - </a:t>
            </a:r>
            <a:r>
              <a:rPr lang="en-US" altLang="ko-KR" sz="1600" dirty="0" err="1">
                <a:latin typeface="AppleGothic" pitchFamily="2" charset="-127"/>
                <a:ea typeface="AppleGothic" pitchFamily="2" charset="-127"/>
              </a:rPr>
              <a:t>elasticsearch.yml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lang="ko-KR" altLang="en-US" sz="1600" dirty="0" err="1">
                <a:latin typeface="AppleGothic" pitchFamily="2" charset="-127"/>
                <a:ea typeface="AppleGothic" pitchFamily="2" charset="-127"/>
              </a:rPr>
              <a:t>설정파일에</a:t>
            </a:r>
            <a:r>
              <a:rPr lang="ko-KR" altLang="en-US" sz="1600" dirty="0">
                <a:latin typeface="AppleGothic" pitchFamily="2" charset="-127"/>
                <a:ea typeface="AppleGothic" pitchFamily="2" charset="-127"/>
              </a:rPr>
              <a:t> </a:t>
            </a:r>
            <a:r>
              <a:rPr lang="en-US" altLang="ko-KR" sz="1600" dirty="0" err="1">
                <a:latin typeface="AppleGothic" pitchFamily="2" charset="-127"/>
                <a:ea typeface="AppleGothic" pitchFamily="2" charset="-127"/>
              </a:rPr>
              <a:t>discovery.seed_hosts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, </a:t>
            </a:r>
            <a:r>
              <a:rPr lang="en-US" altLang="ko-KR" sz="1600" dirty="0" err="1">
                <a:latin typeface="AppleGothic" pitchFamily="2" charset="-127"/>
                <a:ea typeface="AppleGothic" pitchFamily="2" charset="-127"/>
              </a:rPr>
              <a:t>discovery.seed_providers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, </a:t>
            </a:r>
            <a:r>
              <a:rPr lang="en-US" altLang="ko-KR" sz="1600" dirty="0" err="1">
                <a:latin typeface="AppleGothic" pitchFamily="2" charset="-127"/>
                <a:ea typeface="AppleGothic" pitchFamily="2" charset="-127"/>
              </a:rPr>
              <a:t>cluster.initial_master_nodes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lang="ko-KR" altLang="en-US" sz="1600" dirty="0">
                <a:latin typeface="AppleGothic" pitchFamily="2" charset="-127"/>
                <a:ea typeface="AppleGothic" pitchFamily="2" charset="-127"/>
              </a:rPr>
              <a:t>항목 중에 설정된 것이 없어서 발생하는 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error</a:t>
            </a:r>
            <a:r>
              <a:rPr lang="ko-KR" altLang="en-US" sz="1600" dirty="0">
                <a:latin typeface="AppleGothic" pitchFamily="2" charset="-127"/>
                <a:ea typeface="AppleGothic" pitchFamily="2" charset="-127"/>
              </a:rPr>
              <a:t>로 해당 항목 중 하나 이상 설정하여 해결 가능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.</a:t>
            </a:r>
            <a:endParaRPr lang="ko-KR" altLang="en-US" sz="1600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endParaRPr kumimoji="1" lang="en-US" altLang="ko-KR" sz="2000" dirty="0">
              <a:latin typeface="AppleGothic" pitchFamily="2" charset="-127"/>
              <a:ea typeface="AppleGothic" pitchFamily="2" charset="-127"/>
            </a:endParaRPr>
          </a:p>
          <a:p>
            <a:endParaRPr kumimoji="1" lang="en-US" altLang="ko-KR" sz="2000" dirty="0">
              <a:latin typeface="AppleGothic" pitchFamily="2" charset="-127"/>
              <a:ea typeface="AppleGothic" pitchFamily="2" charset="-127"/>
            </a:endParaRPr>
          </a:p>
          <a:p>
            <a:endParaRPr kumimoji="1" lang="en-US" altLang="ko-KR" sz="2000" dirty="0">
              <a:latin typeface="AppleGothic" pitchFamily="2" charset="-127"/>
              <a:ea typeface="AppleGothic" pitchFamily="2" charset="-127"/>
            </a:endParaRPr>
          </a:p>
          <a:p>
            <a:endParaRPr kumimoji="1" lang="en-US" altLang="ko-KR" sz="2000" dirty="0">
              <a:latin typeface="AppleGothic" pitchFamily="2" charset="-127"/>
              <a:ea typeface="AppleGothic" pitchFamily="2" charset="-127"/>
            </a:endParaRPr>
          </a:p>
          <a:p>
            <a:endParaRPr kumimoji="1" lang="en-US" altLang="ko-KR" sz="2000" dirty="0">
              <a:latin typeface="AppleGothic" pitchFamily="2" charset="-127"/>
              <a:ea typeface="AppleGothic" pitchFamily="2" charset="-127"/>
            </a:endParaRPr>
          </a:p>
          <a:p>
            <a:endParaRPr kumimoji="1" lang="en-US" altLang="ko-KR" sz="2000" dirty="0">
              <a:latin typeface="AppleGothic" pitchFamily="2" charset="-127"/>
              <a:ea typeface="AppleGothic" pitchFamily="2" charset="-127"/>
            </a:endParaRPr>
          </a:p>
          <a:p>
            <a:endParaRPr kumimoji="1" lang="en-US" altLang="ko-KR" sz="2000" dirty="0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2396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3A4BB-2C7B-2148-B6F4-AD73846C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AppleGothic" pitchFamily="2" charset="-127"/>
                <a:ea typeface="AppleGothic" pitchFamily="2" charset="-127"/>
              </a:rPr>
              <a:t>ErrorCheck</a:t>
            </a:r>
            <a:r>
              <a:rPr kumimoji="1" lang="en-US" altLang="ko-KR" b="1" dirty="0">
                <a:latin typeface="AppleGothic" pitchFamily="2" charset="-127"/>
                <a:ea typeface="AppleGothic" pitchFamily="2" charset="-127"/>
              </a:rPr>
              <a:t>(Index Health : yellow)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33415-55FD-1C4A-8509-0E6AE34D2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670" y="2150772"/>
            <a:ext cx="10522039" cy="4546242"/>
          </a:xfrm>
        </p:spPr>
        <p:txBody>
          <a:bodyPr>
            <a:normAutofit/>
          </a:bodyPr>
          <a:lstStyle/>
          <a:p>
            <a:r>
              <a:rPr kumimoji="1" lang="en-US" altLang="ko-KR" sz="2000" dirty="0">
                <a:latin typeface="AppleGothic" pitchFamily="2" charset="-127"/>
                <a:ea typeface="AppleGothic" pitchFamily="2" charset="-127"/>
              </a:rPr>
              <a:t>Index Health Check</a:t>
            </a:r>
          </a:p>
          <a:p>
            <a:pPr marL="0" indent="0">
              <a:buNone/>
            </a:pPr>
            <a:endParaRPr kumimoji="1" lang="en-US" altLang="ko-KR" sz="2000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endParaRPr kumimoji="1" lang="en-US" altLang="ko-KR" sz="2000" dirty="0">
              <a:latin typeface="AppleGothic" pitchFamily="2" charset="-127"/>
              <a:ea typeface="AppleGothic" pitchFamily="2" charset="-127"/>
            </a:endParaRPr>
          </a:p>
          <a:p>
            <a:r>
              <a:rPr kumimoji="1" lang="en-US" altLang="ko-KR" sz="2000" dirty="0">
                <a:latin typeface="AppleGothic" pitchFamily="2" charset="-127"/>
                <a:ea typeface="AppleGothic" pitchFamily="2" charset="-127"/>
              </a:rPr>
              <a:t>Check Points</a:t>
            </a:r>
          </a:p>
          <a:p>
            <a:pPr marL="0" indent="0">
              <a:buNone/>
            </a:pPr>
            <a:r>
              <a:rPr kumimoji="1" lang="en-US" altLang="ko-KR" sz="2000" dirty="0">
                <a:latin typeface="AppleGothic" pitchFamily="2" charset="-127"/>
                <a:ea typeface="AppleGothic" pitchFamily="2" charset="-127"/>
              </a:rPr>
              <a:t> - 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yellow </a:t>
            </a:r>
            <a:r>
              <a:rPr lang="ko-KR" altLang="en-US" sz="1600" dirty="0">
                <a:latin typeface="AppleGothic" pitchFamily="2" charset="-127"/>
                <a:ea typeface="AppleGothic" pitchFamily="2" charset="-127"/>
              </a:rPr>
              <a:t>상태는 데이터의 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R/W</a:t>
            </a:r>
            <a:r>
              <a:rPr lang="ko-KR" altLang="en-US" sz="1600" dirty="0">
                <a:latin typeface="AppleGothic" pitchFamily="2" charset="-127"/>
                <a:ea typeface="AppleGothic" pitchFamily="2" charset="-127"/>
              </a:rPr>
              <a:t>가 가능하나 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replica shard</a:t>
            </a:r>
            <a:r>
              <a:rPr lang="ko-KR" altLang="en-US" sz="1600" dirty="0">
                <a:latin typeface="AppleGothic" pitchFamily="2" charset="-127"/>
                <a:ea typeface="AppleGothic" pitchFamily="2" charset="-127"/>
              </a:rPr>
              <a:t>가 배정되지 않았을 때 발생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 - _cat</a:t>
            </a:r>
            <a:r>
              <a:rPr lang="ko-KR" altLang="en-US" sz="1600" dirty="0" err="1">
                <a:latin typeface="AppleGothic" pitchFamily="2" charset="-127"/>
                <a:ea typeface="AppleGothic" pitchFamily="2" charset="-127"/>
              </a:rPr>
              <a:t>으로</a:t>
            </a:r>
            <a:r>
              <a:rPr lang="ko-KR" altLang="en-US" sz="16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shards </a:t>
            </a:r>
            <a:r>
              <a:rPr lang="ko-KR" altLang="en-US" sz="1600" dirty="0">
                <a:latin typeface="AppleGothic" pitchFamily="2" charset="-127"/>
                <a:ea typeface="AppleGothic" pitchFamily="2" charset="-127"/>
              </a:rPr>
              <a:t>정보를 확인하면 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Primary</a:t>
            </a:r>
            <a:r>
              <a:rPr lang="ko-KR" altLang="en-US" sz="1600" dirty="0">
                <a:latin typeface="AppleGothic" pitchFamily="2" charset="-127"/>
                <a:ea typeface="AppleGothic" pitchFamily="2" charset="-127"/>
              </a:rPr>
              <a:t>와 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Replica</a:t>
            </a:r>
            <a:r>
              <a:rPr lang="ko-KR" altLang="en-US" sz="1600" dirty="0">
                <a:latin typeface="AppleGothic" pitchFamily="2" charset="-127"/>
                <a:ea typeface="AppleGothic" pitchFamily="2" charset="-127"/>
              </a:rPr>
              <a:t>가 각각 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1</a:t>
            </a:r>
            <a:r>
              <a:rPr lang="ko-KR" altLang="en-US" sz="1600" dirty="0">
                <a:latin typeface="AppleGothic" pitchFamily="2" charset="-127"/>
                <a:ea typeface="AppleGothic" pitchFamily="2" charset="-127"/>
              </a:rPr>
              <a:t>개씩 있으나 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Replica</a:t>
            </a:r>
            <a:r>
              <a:rPr lang="ko-KR" altLang="en-US" sz="1600" dirty="0">
                <a:latin typeface="AppleGothic" pitchFamily="2" charset="-127"/>
                <a:ea typeface="AppleGothic" pitchFamily="2" charset="-127"/>
              </a:rPr>
              <a:t>가 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Unassigned </a:t>
            </a:r>
            <a:r>
              <a:rPr lang="ko-KR" altLang="en-US" sz="1600" dirty="0">
                <a:latin typeface="AppleGothic" pitchFamily="2" charset="-127"/>
                <a:ea typeface="AppleGothic" pitchFamily="2" charset="-127"/>
              </a:rPr>
              <a:t>인 것을 확인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 - replica</a:t>
            </a:r>
            <a:r>
              <a:rPr lang="ko-KR" altLang="en-US" sz="1600" dirty="0">
                <a:latin typeface="AppleGothic" pitchFamily="2" charset="-127"/>
                <a:ea typeface="AppleGothic" pitchFamily="2" charset="-127"/>
              </a:rPr>
              <a:t>는 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primary</a:t>
            </a:r>
            <a:r>
              <a:rPr lang="ko-KR" altLang="en-US" sz="1600" dirty="0">
                <a:latin typeface="AppleGothic" pitchFamily="2" charset="-127"/>
                <a:ea typeface="AppleGothic" pitchFamily="2" charset="-127"/>
              </a:rPr>
              <a:t>와 같은 노드 상에 있을 수 없으므로 다른 노드를 추가해주거나 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cluster setting</a:t>
            </a:r>
            <a:r>
              <a:rPr lang="ko-KR" altLang="en-US" sz="1600" dirty="0">
                <a:latin typeface="AppleGothic" pitchFamily="2" charset="-127"/>
                <a:ea typeface="AppleGothic" pitchFamily="2" charset="-127"/>
              </a:rPr>
              <a:t>을 수정하여 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replica</a:t>
            </a:r>
            <a:r>
              <a:rPr lang="ko-KR" altLang="en-US" sz="1600" dirty="0" err="1">
                <a:latin typeface="AppleGothic" pitchFamily="2" charset="-127"/>
                <a:ea typeface="AppleGothic" pitchFamily="2" charset="-127"/>
              </a:rPr>
              <a:t>를</a:t>
            </a:r>
            <a:r>
              <a:rPr lang="ko-KR" altLang="en-US" sz="1600" dirty="0">
                <a:latin typeface="AppleGothic" pitchFamily="2" charset="-127"/>
                <a:ea typeface="AppleGothic" pitchFamily="2" charset="-127"/>
              </a:rPr>
              <a:t> 갖지 않도록 설정할 수 있다</a:t>
            </a:r>
            <a:r>
              <a:rPr lang="en-US" altLang="ko-KR" sz="1600" dirty="0">
                <a:latin typeface="AppleGothic" pitchFamily="2" charset="-127"/>
                <a:ea typeface="AppleGothic" pitchFamily="2" charset="-127"/>
              </a:rPr>
              <a:t>.</a:t>
            </a:r>
          </a:p>
          <a:p>
            <a:pPr marL="0" indent="0">
              <a:buNone/>
            </a:pPr>
            <a:endParaRPr kumimoji="1" lang="en-US" altLang="ko-KR" sz="2000" dirty="0">
              <a:latin typeface="AppleGothic" pitchFamily="2" charset="-127"/>
              <a:ea typeface="AppleGothic" pitchFamily="2" charset="-127"/>
            </a:endParaRPr>
          </a:p>
          <a:p>
            <a:endParaRPr kumimoji="1" lang="en-US" altLang="ko-KR" sz="2000" dirty="0">
              <a:latin typeface="AppleGothic" pitchFamily="2" charset="-127"/>
              <a:ea typeface="AppleGothic" pitchFamily="2" charset="-127"/>
            </a:endParaRPr>
          </a:p>
          <a:p>
            <a:endParaRPr kumimoji="1" lang="en-US" altLang="ko-KR" sz="2000" dirty="0">
              <a:latin typeface="AppleGothic" pitchFamily="2" charset="-127"/>
              <a:ea typeface="AppleGothic" pitchFamily="2" charset="-127"/>
            </a:endParaRPr>
          </a:p>
          <a:p>
            <a:endParaRPr kumimoji="1" lang="en-US" altLang="ko-KR" sz="2000" dirty="0">
              <a:latin typeface="AppleGothic" pitchFamily="2" charset="-127"/>
              <a:ea typeface="AppleGothic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153B26-002E-FA40-997C-2F3A876B7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70" y="2576936"/>
            <a:ext cx="9588500" cy="622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E00851-F1A5-7A4C-9526-86D9FEE57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70" y="5018568"/>
            <a:ext cx="9899560" cy="6561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16A25E5-3CAB-7E46-99EB-96562FA9D2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969" y="5755882"/>
            <a:ext cx="9950163" cy="64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65145"/>
      </p:ext>
    </p:extLst>
  </p:cSld>
  <p:clrMapOvr>
    <a:masterClrMapping/>
  </p:clrMapOvr>
</p:sld>
</file>

<file path=ppt/theme/theme1.xml><?xml version="1.0" encoding="utf-8"?>
<a:theme xmlns:a="http://schemas.openxmlformats.org/drawingml/2006/main" name="베를린">
  <a:themeElements>
    <a:clrScheme name="베를린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베를린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베를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229</TotalTime>
  <Words>481</Words>
  <Application>Microsoft Macintosh PowerPoint</Application>
  <PresentationFormat>와이드스크린</PresentationFormat>
  <Paragraphs>89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AppleGothic</vt:lpstr>
      <vt:lpstr>Arial</vt:lpstr>
      <vt:lpstr>Trebuchet MS</vt:lpstr>
      <vt:lpstr>베를린</vt:lpstr>
      <vt:lpstr> Elastic search Installing Test </vt:lpstr>
      <vt:lpstr>Test Summary</vt:lpstr>
      <vt:lpstr>Installing ElasticSearch</vt:lpstr>
      <vt:lpstr>Installing ElasticSearch(Archive)</vt:lpstr>
      <vt:lpstr>Installing ElasticSearch(Archive)</vt:lpstr>
      <vt:lpstr>Running ElasticSearch</vt:lpstr>
      <vt:lpstr>Running ElasticSearch</vt:lpstr>
      <vt:lpstr>ErrorCheck(bootstrap)</vt:lpstr>
      <vt:lpstr>ErrorCheck(Index Health : yellow)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Elastic search 기본 개념 정리 </dc:title>
  <dc:creator>lcg101@hanmail.net</dc:creator>
  <cp:lastModifiedBy>lcg101@hanmail.net</cp:lastModifiedBy>
  <cp:revision>23</cp:revision>
  <dcterms:created xsi:type="dcterms:W3CDTF">2020-07-28T04:09:10Z</dcterms:created>
  <dcterms:modified xsi:type="dcterms:W3CDTF">2020-07-29T08:57:20Z</dcterms:modified>
</cp:coreProperties>
</file>