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84087"/>
  </p:normalViewPr>
  <p:slideViewPr>
    <p:cSldViewPr snapToGrid="0" snapToObjects="1">
      <p:cViewPr varScale="1">
        <p:scale>
          <a:sx n="85" d="100"/>
          <a:sy n="85" d="100"/>
        </p:scale>
        <p:origin x="600" y="176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266E6-4926-ED48-A14F-233AD6316C56}" type="datetimeFigureOut">
              <a:rPr kumimoji="1" lang="ko-KR" altLang="en-US" smtClean="0"/>
              <a:t>2020. 9. 5.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A43C-C2D3-AF45-A446-71667B189A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96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5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10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56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53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9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73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96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68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84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pages/viewpage.action?pageId=63678236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7B8A-5439-464B-BA32-8AA7D4EA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4000" dirty="0"/>
              <a:t>Elastic search </a:t>
            </a:r>
            <a:r>
              <a:rPr kumimoji="1" lang="ko-KR" altLang="en-US" sz="4000" dirty="0"/>
              <a:t>기본 </a:t>
            </a:r>
            <a:r>
              <a:rPr kumimoji="1" lang="en-US" altLang="ko-KR" sz="4000" dirty="0"/>
              <a:t>API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062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87AD-9AFD-224B-A1AC-1D44788D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</a:t>
            </a:r>
            <a:r>
              <a:rPr kumimoji="1" lang="ko-KR" altLang="en-US" dirty="0"/>
              <a:t> </a:t>
            </a:r>
            <a:r>
              <a:rPr kumimoji="1" lang="en-US" altLang="ko-KR" dirty="0"/>
              <a:t>document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EE397-925C-124B-B0FA-15DDB62C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718816"/>
            <a:ext cx="9613861" cy="379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D1410-4035-A941-8DAB-83114F6E4F7E}"/>
              </a:ext>
            </a:extLst>
          </p:cNvPr>
          <p:cNvSpPr txBox="1"/>
          <p:nvPr/>
        </p:nvSpPr>
        <p:spPr>
          <a:xfrm>
            <a:off x="680322" y="2316480"/>
            <a:ext cx="96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Curl –XGET localhost:9200/classes/class/1?pretty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9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1643-BE02-304B-AE86-5AB6321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Document</a:t>
            </a:r>
            <a:r>
              <a:rPr lang="ko-KR" altLang="en-US" dirty="0"/>
              <a:t> </a:t>
            </a:r>
            <a:r>
              <a:rPr lang="en" altLang="ko-KR" dirty="0"/>
              <a:t>update</a:t>
            </a:r>
            <a:br>
              <a:rPr lang="en" altLang="ko-KR" dirty="0"/>
            </a:b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BEDF0B-5F98-B34A-B1C0-E6BC8E1DA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109129"/>
            <a:ext cx="4991725" cy="2609743"/>
          </a:xfr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EE4DF7-1107-F84D-8538-9E01FEDFCD5C}"/>
              </a:ext>
            </a:extLst>
          </p:cNvPr>
          <p:cNvCxnSpPr>
            <a:cxnSpLocks/>
          </p:cNvCxnSpPr>
          <p:nvPr/>
        </p:nvCxnSpPr>
        <p:spPr>
          <a:xfrm>
            <a:off x="1749059" y="4835763"/>
            <a:ext cx="852926" cy="7218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F6A7A1-7324-3A46-9272-B8688360252F}"/>
              </a:ext>
            </a:extLst>
          </p:cNvPr>
          <p:cNvCxnSpPr>
            <a:cxnSpLocks/>
          </p:cNvCxnSpPr>
          <p:nvPr/>
        </p:nvCxnSpPr>
        <p:spPr>
          <a:xfrm flipV="1">
            <a:off x="8653766" y="4718872"/>
            <a:ext cx="666166" cy="87782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13AC25A-56F3-0F4D-89D7-EF3699DB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94" y="2109129"/>
            <a:ext cx="5651676" cy="25513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98D60-E925-8544-8B5E-BB06551B6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63" y="5655106"/>
            <a:ext cx="8559635" cy="3758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DE4ADC-81CF-2C4D-9D82-158513E99937}"/>
              </a:ext>
            </a:extLst>
          </p:cNvPr>
          <p:cNvSpPr txBox="1"/>
          <p:nvPr/>
        </p:nvSpPr>
        <p:spPr>
          <a:xfrm>
            <a:off x="1426463" y="6305888"/>
            <a:ext cx="1034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Curl –XPOST localhost:9200/classes/class/1/_update </a:t>
            </a:r>
            <a:r>
              <a:rPr kumimoji="1" lang="en-US" altLang="ko-KR" sz="1400" dirty="0" err="1"/>
              <a:t>H'Content-Type:application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json</a:t>
            </a:r>
            <a:r>
              <a:rPr kumimoji="1" lang="en-US" altLang="ko-KR" sz="1400" dirty="0"/>
              <a:t>' -d '{"doc":{"teacher":"</a:t>
            </a:r>
            <a:r>
              <a:rPr kumimoji="1" lang="en-US" altLang="ko-KR" sz="1400" dirty="0" err="1"/>
              <a:t>kim</a:t>
            </a:r>
            <a:r>
              <a:rPr kumimoji="1" lang="en-US" altLang="ko-KR" sz="1400" dirty="0"/>
              <a:t>"}}'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50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7F17B-B316-6348-968B-7706308E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 search </a:t>
            </a:r>
            <a:r>
              <a:rPr kumimoji="1" lang="ko-KR" altLang="en-US" dirty="0"/>
              <a:t>기본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참고 </a:t>
            </a:r>
            <a:r>
              <a:rPr kumimoji="1" lang="en-US" altLang="ko-KR" dirty="0"/>
              <a:t>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FE8EE-EBA8-F742-9F14-A4B73840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1800" dirty="0"/>
              <a:t>참고 </a:t>
            </a:r>
            <a:r>
              <a:rPr kumimoji="1" lang="en-US" altLang="ko-KR" sz="1800" dirty="0"/>
              <a:t>URL :</a:t>
            </a:r>
            <a:r>
              <a:rPr lang="en" altLang="ko-KR" sz="1800" dirty="0">
                <a:hlinkClick r:id="rId2"/>
              </a:rPr>
              <a:t>https://wiki.daumkakao.com/pages/viewpage.action?pageId</a:t>
            </a:r>
            <a:r>
              <a:rPr lang="en" altLang="ko-KR" sz="1800">
                <a:hlinkClick r:id="rId2"/>
              </a:rPr>
              <a:t>=636782368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FC63-5052-804C-9F51-95253721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CAFB1D-9CA0-394D-B0C7-4AC8CB95C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69550"/>
              </p:ext>
            </p:extLst>
          </p:nvPr>
        </p:nvGraphicFramePr>
        <p:xfrm>
          <a:off x="681038" y="2336799"/>
          <a:ext cx="9613900" cy="325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134076456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1564596220"/>
                    </a:ext>
                  </a:extLst>
                </a:gridCol>
              </a:tblGrid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Elastic search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19800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4231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5016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3527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9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33F8-6217-444C-BA3F-45344EE1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67515"/>
            <a:ext cx="9613861" cy="1046997"/>
          </a:xfrm>
        </p:spPr>
        <p:txBody>
          <a:bodyPr/>
          <a:lstStyle/>
          <a:p>
            <a:r>
              <a:rPr kumimoji="1" lang="en-US" altLang="ko-KR" dirty="0"/>
              <a:t>Verify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8887-1A91-BC4C-9D99-585CDEFC53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            </a:t>
            </a:r>
            <a:r>
              <a:rPr kumimoji="1" lang="en-US" altLang="ko-KR" dirty="0"/>
              <a:t>       </a:t>
            </a:r>
            <a:r>
              <a:rPr kumimoji="1" lang="ko-KR" altLang="en-US" dirty="0"/>
              <a:t> </a:t>
            </a:r>
            <a:r>
              <a:rPr kumimoji="1" lang="en-US" altLang="ko-KR" dirty="0"/>
              <a:t>  </a:t>
            </a:r>
            <a:r>
              <a:rPr kumimoji="1" lang="en-US" altLang="ko-KR" sz="1800" dirty="0" err="1"/>
              <a:t>elasticsearch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ip</a:t>
            </a:r>
            <a:r>
              <a:rPr kumimoji="1" lang="en-US" altLang="ko-KR" sz="1800" dirty="0"/>
              <a:t>  / index name</a:t>
            </a:r>
          </a:p>
          <a:p>
            <a:r>
              <a:rPr kumimoji="1" lang="en-US" altLang="ko-KR" dirty="0"/>
              <a:t>Curl –XGET localhost:9200/classes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B9C5B-7BD0-264B-A29B-840CA9B1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3544046"/>
            <a:ext cx="11145078" cy="804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A40D43-324A-F349-AE26-CDBCF8228E71}"/>
              </a:ext>
            </a:extLst>
          </p:cNvPr>
          <p:cNvSpPr/>
          <p:nvPr/>
        </p:nvSpPr>
        <p:spPr>
          <a:xfrm>
            <a:off x="10721009" y="3990479"/>
            <a:ext cx="940904" cy="357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288C1E-0788-0644-AC8D-C408F648ED68}"/>
              </a:ext>
            </a:extLst>
          </p:cNvPr>
          <p:cNvSpPr/>
          <p:nvPr/>
        </p:nvSpPr>
        <p:spPr>
          <a:xfrm>
            <a:off x="2451652" y="2332383"/>
            <a:ext cx="3816626" cy="90114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2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09325-B906-D242-8250-6CCE03BD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0C7D4-85E0-EF41-AEC2-7C65D0C4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68649"/>
            <a:ext cx="9613861" cy="418519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Curl –XGET localhost:9200/</a:t>
            </a:r>
            <a:r>
              <a:rPr kumimoji="1" lang="en-US" altLang="ko-KR" dirty="0" err="1"/>
              <a:t>classes?pretty</a:t>
            </a:r>
            <a:endParaRPr kumimoji="1" lang="ko-KR" altLang="en-US" dirty="0"/>
          </a:p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C1EECD-B2CD-0E41-A647-E8960B8A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9" y="2487168"/>
            <a:ext cx="7886700" cy="400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8219A-8052-FA40-AF5D-57D7A7F0BCF3}"/>
              </a:ext>
            </a:extLst>
          </p:cNvPr>
          <p:cNvSpPr/>
          <p:nvPr/>
        </p:nvSpPr>
        <p:spPr>
          <a:xfrm>
            <a:off x="1032203" y="6060944"/>
            <a:ext cx="1626920" cy="270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65B43C-893C-664C-944A-A2A1FE92EC70}"/>
              </a:ext>
            </a:extLst>
          </p:cNvPr>
          <p:cNvSpPr/>
          <p:nvPr/>
        </p:nvSpPr>
        <p:spPr>
          <a:xfrm>
            <a:off x="7900416" y="2487168"/>
            <a:ext cx="781779" cy="234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1C0A5F-9AFA-2642-84F5-9437A655553D}"/>
              </a:ext>
            </a:extLst>
          </p:cNvPr>
          <p:cNvSpPr/>
          <p:nvPr/>
        </p:nvSpPr>
        <p:spPr>
          <a:xfrm>
            <a:off x="5606321" y="2043425"/>
            <a:ext cx="1439056" cy="41851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57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307F-1867-2941-984D-C3F0D09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672F0-B825-1449-A899-E708806F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600" dirty="0"/>
              <a:t>curl –XPUT localhost:9200/</a:t>
            </a:r>
            <a:r>
              <a:rPr kumimoji="1" lang="en-US" altLang="ko-KR" sz="1600" dirty="0" err="1"/>
              <a:t>classes?pretty</a:t>
            </a:r>
            <a:endParaRPr kumimoji="1" lang="en-US" altLang="ko-KR" sz="1600" dirty="0"/>
          </a:p>
          <a:p>
            <a:r>
              <a:rPr kumimoji="1" lang="en-US" altLang="ko-KR" sz="1600" dirty="0"/>
              <a:t>Curl –XGET localhost:9200/</a:t>
            </a:r>
            <a:r>
              <a:rPr kumimoji="1" lang="en-US" altLang="ko-KR" sz="1600" dirty="0" err="1"/>
              <a:t>classes?pretty</a:t>
            </a:r>
            <a:endParaRPr kumimoji="1" lang="en-US" altLang="ko-KR" sz="1600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444DE-E926-9B40-B8D3-450CD238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95547"/>
            <a:ext cx="8039100" cy="34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F594-D537-AC40-8F78-7314F1BC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DELETE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2F90-D05E-0340-8EC0-79DEB336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–XDELETE localhost:9200/</a:t>
            </a:r>
            <a:r>
              <a:rPr kumimoji="1" lang="en-US" altLang="ko-KR" dirty="0" err="1"/>
              <a:t>classes?pretty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0FAE3-948B-734E-8D2E-80F42874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42" y="2834132"/>
            <a:ext cx="7988300" cy="1092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708BB9-7238-1446-B16D-A79D44721596}"/>
              </a:ext>
            </a:extLst>
          </p:cNvPr>
          <p:cNvSpPr/>
          <p:nvPr/>
        </p:nvSpPr>
        <p:spPr>
          <a:xfrm>
            <a:off x="902208" y="2816352"/>
            <a:ext cx="1877568" cy="195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BD150-99DB-9A45-9D49-CE483C16827D}"/>
              </a:ext>
            </a:extLst>
          </p:cNvPr>
          <p:cNvSpPr/>
          <p:nvPr/>
        </p:nvSpPr>
        <p:spPr>
          <a:xfrm>
            <a:off x="894842" y="3645408"/>
            <a:ext cx="1909318" cy="280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4F7EFC-FE90-C64B-A452-54B7E789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98" y="4153408"/>
            <a:ext cx="8023444" cy="116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2999C9-C583-B341-94BB-20ACC5199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42" y="5624277"/>
            <a:ext cx="7988300" cy="11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62D7-1FF4-7C49-B225-1837189D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document(1)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2B1F5-7440-3040-BE17-2BAA2A10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2336873"/>
            <a:ext cx="12073467" cy="650876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Curl –XPOST localhost:9200/classes/class/1?pretty -H 'Content-Type: application/</a:t>
            </a:r>
            <a:r>
              <a:rPr kumimoji="1" lang="en-US" altLang="ko-KR" sz="2000" dirty="0" err="1"/>
              <a:t>json</a:t>
            </a:r>
            <a:r>
              <a:rPr kumimoji="1" lang="en-US" altLang="ko-KR" sz="2000" dirty="0"/>
              <a:t>’ –d ‘{“name” : “database” , “teacher” : “lee”}’</a:t>
            </a: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4E8DF-BE8C-DF4F-907A-0748A137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223652"/>
            <a:ext cx="10883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9B3E-5D40-344E-B2E8-49ECA537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document(2)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E9A748-2EF8-E747-8713-7238E5E48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282" y="4096512"/>
            <a:ext cx="9613900" cy="23347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3FFD6-83F4-0042-BBB6-AA634C03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2" y="2259775"/>
            <a:ext cx="96139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E0AE4-21D6-394A-A15E-BB2A71F4D2A3}"/>
              </a:ext>
            </a:extLst>
          </p:cNvPr>
          <p:cNvSpPr txBox="1"/>
          <p:nvPr/>
        </p:nvSpPr>
        <p:spPr>
          <a:xfrm>
            <a:off x="680282" y="3608307"/>
            <a:ext cx="981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600" dirty="0"/>
              <a:t>curl -XPOST localhost:9200/classes1/class/1?pretty -H 'Content-Type: application/</a:t>
            </a:r>
            <a:r>
              <a:rPr kumimoji="1" lang="en" altLang="ko-KR" sz="1600" dirty="0" err="1"/>
              <a:t>json</a:t>
            </a:r>
            <a:r>
              <a:rPr kumimoji="1" lang="en" altLang="ko-KR" sz="1600" dirty="0"/>
              <a:t>' -d @</a:t>
            </a:r>
            <a:r>
              <a:rPr kumimoji="1" lang="en" altLang="ko-KR" sz="1600" dirty="0" err="1"/>
              <a:t>test.json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99686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778</TotalTime>
  <Words>241</Words>
  <Application>Microsoft Macintosh PowerPoint</Application>
  <PresentationFormat>와이드스크린</PresentationFormat>
  <Paragraphs>41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Trebuchet MS</vt:lpstr>
      <vt:lpstr>베를린</vt:lpstr>
      <vt:lpstr>Elastic search 기본 API</vt:lpstr>
      <vt:lpstr>Elastic search 기본 API 참고 URL</vt:lpstr>
      <vt:lpstr> REST API </vt:lpstr>
      <vt:lpstr>Verify index</vt:lpstr>
      <vt:lpstr>Verify index</vt:lpstr>
      <vt:lpstr>Create index</vt:lpstr>
      <vt:lpstr>DELETE index</vt:lpstr>
      <vt:lpstr>Create document(1)</vt:lpstr>
      <vt:lpstr>Create document(2)</vt:lpstr>
      <vt:lpstr>Verify document</vt:lpstr>
      <vt:lpstr>Document update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기본 API</dc:title>
  <dc:creator>lcg101@hanmail.net</dc:creator>
  <cp:lastModifiedBy>lcg101@hanmail.net</cp:lastModifiedBy>
  <cp:revision>31</cp:revision>
  <dcterms:created xsi:type="dcterms:W3CDTF">2020-07-29T07:39:21Z</dcterms:created>
  <dcterms:modified xsi:type="dcterms:W3CDTF">2020-09-04T19:18:00Z</dcterms:modified>
</cp:coreProperties>
</file>