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/>
    <p:restoredTop sz="80235"/>
  </p:normalViewPr>
  <p:slideViewPr>
    <p:cSldViewPr snapToGrid="0" snapToObjects="1">
      <p:cViewPr varScale="1">
        <p:scale>
          <a:sx n="81" d="100"/>
          <a:sy n="8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5028F-51BC-5444-92AB-B5222DE8D58B}" type="datetimeFigureOut">
              <a:rPr kumimoji="1" lang="ko-KR" altLang="en-US" smtClean="0"/>
              <a:t>2020. 9. 5.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15C2-ABBA-B34E-9FFE-7658E9CB7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3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60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69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97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62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aumkakao.com/pages/viewpage.action?pageId=6405803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elastic/elasticsearch/master/docs/sr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A669E-381C-EE46-96BE-578B4FB7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Elastic search  search API  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F00B2-F5FC-AC4A-9B1D-44DA3AAB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4B7E9-3E8F-CC4F-874C-1DBD6D9F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Elasticsearch search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 URL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337F2-0F20-A049-9B6B-FA61A44A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참고</a:t>
            </a:r>
            <a:r>
              <a:rPr kumimoji="1" lang="en-US" altLang="ko-KR" sz="1800" dirty="0"/>
              <a:t> URL :</a:t>
            </a:r>
            <a:r>
              <a:rPr lang="en" altLang="ko-KR" sz="1800" dirty="0">
                <a:hlinkClick r:id="rId2"/>
              </a:rPr>
              <a:t>https://wiki.daumkakao.com/pages/viewpage.action?pageId=640580386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68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2AAA-93F4-FE4B-B6F4-2BEAAC2A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data setting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84AF7-CD78-0D42-9595-A6C8204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6802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검색을 하려면 데이터가 필요하여 </a:t>
            </a:r>
            <a:r>
              <a:rPr kumimoji="1" lang="en-US" altLang="ko-KR" dirty="0"/>
              <a:t>ES </a:t>
            </a:r>
            <a:r>
              <a:rPr kumimoji="1" lang="ko-KR" altLang="en-US" dirty="0" err="1"/>
              <a:t>공식문서</a:t>
            </a:r>
            <a:r>
              <a:rPr kumimoji="1" lang="ko-KR" altLang="en-US" dirty="0"/>
              <a:t> 에서 데이터를 받아와서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 파일을 만들고 </a:t>
            </a:r>
            <a:r>
              <a:rPr kumimoji="1" lang="en-US" altLang="ko-KR" dirty="0"/>
              <a:t>bulk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호출하여 데이터를 추가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Downloads URL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AppleGothic" pitchFamily="2" charset="-127"/>
                <a:ea typeface="AppleGothic" pitchFamily="2" charset="-127"/>
              </a:rPr>
              <a:t>- URL :</a:t>
            </a:r>
            <a:r>
              <a:rPr kumimoji="1" lang="en-US" altLang="ko-KR" sz="1800" dirty="0">
                <a:hlinkClick r:id="rId2"/>
              </a:rPr>
              <a:t>https://raw.githubusercontent.com/elastic/elasticsearch/master/docs/src/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44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590C-57BE-ED4D-915D-7338321E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data setting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92946-A04F-F548-89E0-6D6CDD6B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curl -XPOST localhost:9200/test/_</a:t>
            </a:r>
            <a:r>
              <a:rPr kumimoji="1" lang="en" altLang="ko-KR" dirty="0" err="1"/>
              <a:t>bulk?pretty</a:t>
            </a:r>
            <a:r>
              <a:rPr kumimoji="1" lang="en" altLang="ko-KR" dirty="0"/>
              <a:t> -H '</a:t>
            </a:r>
            <a:r>
              <a:rPr kumimoji="1" lang="en" altLang="ko-KR" dirty="0" err="1"/>
              <a:t>content-Type:application</a:t>
            </a:r>
            <a:r>
              <a:rPr kumimoji="1" lang="en" altLang="ko-KR" dirty="0"/>
              <a:t>/</a:t>
            </a:r>
            <a:r>
              <a:rPr kumimoji="1" lang="en" altLang="ko-KR" dirty="0" err="1"/>
              <a:t>json</a:t>
            </a:r>
            <a:r>
              <a:rPr kumimoji="1" lang="en" altLang="ko-KR" dirty="0"/>
              <a:t>' --data-binary "@test-</a:t>
            </a:r>
            <a:r>
              <a:rPr kumimoji="1" lang="en" altLang="ko-KR" dirty="0" err="1"/>
              <a:t>data.json</a:t>
            </a:r>
            <a:r>
              <a:rPr kumimoji="1" lang="en" altLang="ko-KR" dirty="0"/>
              <a:t>"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4D630-76B0-064C-90EA-5AEBD0CD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372051"/>
            <a:ext cx="9732579" cy="632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6E114-FFD1-D844-9714-71DCEE1D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302197"/>
            <a:ext cx="9732579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4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4C28-ABF4-034F-AF6A-7A063E08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Search API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261-9FFD-F640-A9DF-09F43224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Curl –XGET localhost:9200/test/_</a:t>
            </a:r>
            <a:r>
              <a:rPr kumimoji="1" lang="en-US" altLang="ko-KR" dirty="0" err="1"/>
              <a:t>search?pretty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C058C-8B36-874F-B595-9E1ECD9C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9" y="2900889"/>
            <a:ext cx="9027027" cy="32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B439E-1FEF-DD4B-8B60-19CD6EA3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URI Search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C6A17-623C-E745-9DDC-E26598C4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Curl –XGET “localhost:9200/test/_</a:t>
            </a:r>
            <a:r>
              <a:rPr kumimoji="1" lang="en-US" altLang="ko-KR" dirty="0" err="1"/>
              <a:t>search?q</a:t>
            </a:r>
            <a:r>
              <a:rPr kumimoji="1" lang="en-US" altLang="ko-KR" dirty="0"/>
              <a:t>=28&amp;pretty”</a:t>
            </a:r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A4091-0A4C-4741-8B62-B3AA855B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7" y="2823076"/>
            <a:ext cx="10285663" cy="39707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55EEDC-BF36-DF44-B7BC-EF7B9E4D7661}"/>
              </a:ext>
            </a:extLst>
          </p:cNvPr>
          <p:cNvSpPr/>
          <p:nvPr/>
        </p:nvSpPr>
        <p:spPr>
          <a:xfrm>
            <a:off x="1491916" y="6256421"/>
            <a:ext cx="1138989" cy="160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2E2643-98D3-774E-85B9-B0178A7A80A4}"/>
              </a:ext>
            </a:extLst>
          </p:cNvPr>
          <p:cNvSpPr/>
          <p:nvPr/>
        </p:nvSpPr>
        <p:spPr>
          <a:xfrm>
            <a:off x="930442" y="4283242"/>
            <a:ext cx="1475874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101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A9E1-F4DE-8349-BDEC-00951B5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Response </a:t>
            </a:r>
            <a:r>
              <a:rPr lang="en" altLang="ko-KR" dirty="0"/>
              <a:t>analytic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0D5423-0E0C-FB46-BABF-0385CFD4E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821" y="2062413"/>
            <a:ext cx="9400674" cy="4652211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A9AD0C-B393-EA4C-9527-7EAFA809993E}"/>
              </a:ext>
            </a:extLst>
          </p:cNvPr>
          <p:cNvSpPr/>
          <p:nvPr/>
        </p:nvSpPr>
        <p:spPr>
          <a:xfrm>
            <a:off x="1268361" y="2349911"/>
            <a:ext cx="619433" cy="169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0F17E4-83DF-034F-AF36-9649E62E18BA}"/>
              </a:ext>
            </a:extLst>
          </p:cNvPr>
          <p:cNvSpPr/>
          <p:nvPr/>
        </p:nvSpPr>
        <p:spPr>
          <a:xfrm>
            <a:off x="1366685" y="2519420"/>
            <a:ext cx="1024366" cy="174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3354-AB62-DA4E-A123-4F91E50B7100}"/>
              </a:ext>
            </a:extLst>
          </p:cNvPr>
          <p:cNvSpPr/>
          <p:nvPr/>
        </p:nvSpPr>
        <p:spPr>
          <a:xfrm>
            <a:off x="1366685" y="2694039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B3E2F7-5B40-5047-BE4A-1CD6CD18DB09}"/>
              </a:ext>
            </a:extLst>
          </p:cNvPr>
          <p:cNvSpPr/>
          <p:nvPr/>
        </p:nvSpPr>
        <p:spPr>
          <a:xfrm>
            <a:off x="1317524" y="3546870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A7FD71-C186-1548-B48A-832CDBD11C23}"/>
              </a:ext>
            </a:extLst>
          </p:cNvPr>
          <p:cNvSpPr/>
          <p:nvPr/>
        </p:nvSpPr>
        <p:spPr>
          <a:xfrm>
            <a:off x="1469924" y="3699270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BD396D-6B92-7C4F-A248-9D162F1CBF19}"/>
              </a:ext>
            </a:extLst>
          </p:cNvPr>
          <p:cNvSpPr/>
          <p:nvPr/>
        </p:nvSpPr>
        <p:spPr>
          <a:xfrm>
            <a:off x="1622324" y="3851670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AFF7EC-FB6B-734D-8FFA-BE593952BB78}"/>
              </a:ext>
            </a:extLst>
          </p:cNvPr>
          <p:cNvSpPr/>
          <p:nvPr/>
        </p:nvSpPr>
        <p:spPr>
          <a:xfrm>
            <a:off x="1450260" y="4463982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9618909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2289</TotalTime>
  <Words>144</Words>
  <Application>Microsoft Macintosh PowerPoint</Application>
  <PresentationFormat>와이드스크린</PresentationFormat>
  <Paragraphs>20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AppleGothic</vt:lpstr>
      <vt:lpstr>Arial</vt:lpstr>
      <vt:lpstr>Trebuchet MS</vt:lpstr>
      <vt:lpstr>베를린</vt:lpstr>
      <vt:lpstr>Elastic search  search API  </vt:lpstr>
      <vt:lpstr>Elasticsearch search API 참고 URL</vt:lpstr>
      <vt:lpstr>Test data setting</vt:lpstr>
      <vt:lpstr>Test data setting</vt:lpstr>
      <vt:lpstr>Search API</vt:lpstr>
      <vt:lpstr>URI Search</vt:lpstr>
      <vt:lpstr>Response analytic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 search API  </dc:title>
  <dc:creator>lcg101@hanmail.net</dc:creator>
  <cp:lastModifiedBy>lcg101@hanmail.net</cp:lastModifiedBy>
  <cp:revision>24</cp:revision>
  <dcterms:created xsi:type="dcterms:W3CDTF">2020-07-30T06:06:50Z</dcterms:created>
  <dcterms:modified xsi:type="dcterms:W3CDTF">2020-09-04T19:19:04Z</dcterms:modified>
</cp:coreProperties>
</file>