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4925"/>
  </p:normalViewPr>
  <p:slideViewPr>
    <p:cSldViewPr snapToGrid="0" snapToObjects="1">
      <p:cViewPr varScale="1">
        <p:scale>
          <a:sx n="86" d="100"/>
          <a:sy n="8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7B9E-21F3-1648-BFA7-45C5151E99DB}" type="datetimeFigureOut">
              <a:rPr kumimoji="1" lang="ko-KR" altLang="en-US" smtClean="0"/>
              <a:t>2020. 9. 5.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3763-90AC-954C-91D6-0E21F58AA8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15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1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87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62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89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48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11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431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07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4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01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8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아더</a:t>
            </a:r>
            <a:r>
              <a:rPr kumimoji="1" lang="ko-KR" altLang="en-US" dirty="0"/>
              <a:t> 테스트 </a:t>
            </a:r>
            <a:r>
              <a:rPr kumimoji="1" lang="en-US" altLang="ko-KR" dirty="0"/>
              <a:t>2</a:t>
            </a:r>
            <a:r>
              <a:rPr kumimoji="1" lang="ko-KR" altLang="en-US" dirty="0"/>
              <a:t> 노드의 </a:t>
            </a:r>
            <a:r>
              <a:rPr kumimoji="1" lang="ko-KR" altLang="en-US" dirty="0" err="1"/>
              <a:t>샤드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앨러케이션</a:t>
            </a:r>
            <a:r>
              <a:rPr kumimoji="1" lang="ko-KR" altLang="en-US" dirty="0"/>
              <a:t> 옵션을 </a:t>
            </a:r>
            <a:r>
              <a:rPr kumimoji="1" lang="ko-KR" altLang="en-US" dirty="0" err="1"/>
              <a:t>디세이블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엘라스틱</a:t>
            </a:r>
            <a:r>
              <a:rPr kumimoji="1" lang="ko-KR" altLang="en-US" dirty="0"/>
              <a:t> 서비스 종료해준다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3763-90AC-954C-91D6-0E21F58AA84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057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display/INFRA/Elasticsearch+Rolling+re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A290E-0A24-5047-BEC6-E61F69DC3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Rolling restart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7C59A-8D5C-9747-8D35-A10574746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881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51CD3-16D9-DA4E-A005-FB6211A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00937-2B60-584A-B6C2-3A47417A6484}"/>
              </a:ext>
            </a:extLst>
          </p:cNvPr>
          <p:cNvSpPr txBox="1"/>
          <p:nvPr/>
        </p:nvSpPr>
        <p:spPr>
          <a:xfrm>
            <a:off x="680321" y="2171700"/>
            <a:ext cx="1079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0EC2EB-07BB-0A48-A260-2B22C3BB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655332"/>
            <a:ext cx="9806704" cy="3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8608-8122-2A4F-B972-89ABF75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1F7C87-E3F0-8349-AFA8-DACC1DCBD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528887"/>
            <a:ext cx="9613861" cy="2986087"/>
          </a:xfrm>
        </p:spPr>
      </p:pic>
    </p:spTree>
    <p:extLst>
      <p:ext uri="{BB962C8B-B14F-4D97-AF65-F5344CB8AC3E}">
        <p14:creationId xmlns:p14="http://schemas.microsoft.com/office/powerpoint/2010/main" val="3943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01756-E3ED-4540-B887-755B8CA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E23127-B227-0747-8836-05F39799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0" y="2365376"/>
            <a:ext cx="9720979" cy="31638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BDE2EE-111B-F547-BECC-11814E33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6060474"/>
            <a:ext cx="9720979" cy="4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58BE1-0E1B-C545-BEB1-6077E9EB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7F040B-9EF4-5648-846F-E4628D58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351087"/>
            <a:ext cx="9735267" cy="3598863"/>
          </a:xfrm>
        </p:spPr>
      </p:pic>
    </p:spTree>
    <p:extLst>
      <p:ext uri="{BB962C8B-B14F-4D97-AF65-F5344CB8AC3E}">
        <p14:creationId xmlns:p14="http://schemas.microsoft.com/office/powerpoint/2010/main" val="101745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3493-8CFD-5647-897D-38D3F86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573358-DBAF-DD42-B13E-852F14D9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634723"/>
            <a:ext cx="9763842" cy="2794527"/>
          </a:xfrm>
        </p:spPr>
      </p:pic>
    </p:spTree>
    <p:extLst>
      <p:ext uri="{BB962C8B-B14F-4D97-AF65-F5344CB8AC3E}">
        <p14:creationId xmlns:p14="http://schemas.microsoft.com/office/powerpoint/2010/main" val="302138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5B7C-25C2-A04A-A8A4-543AF6A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B43065-F38D-1349-A843-A6D8467E5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783" y="2336800"/>
            <a:ext cx="7846409" cy="3598863"/>
          </a:xfrm>
        </p:spPr>
      </p:pic>
    </p:spTree>
    <p:extLst>
      <p:ext uri="{BB962C8B-B14F-4D97-AF65-F5344CB8AC3E}">
        <p14:creationId xmlns:p14="http://schemas.microsoft.com/office/powerpoint/2010/main" val="41502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7F80F-FC6D-A544-9AA9-D2590505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</a:t>
            </a:r>
            <a:r>
              <a:rPr kumimoji="1" lang="ko-KR" altLang="en-US" dirty="0"/>
              <a:t> 참고 </a:t>
            </a:r>
            <a:r>
              <a:rPr kumimoji="1" lang="en-US" altLang="ko-KR" dirty="0"/>
              <a:t>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37B09-6D50-5440-BDCC-E4818116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참고 </a:t>
            </a:r>
            <a:r>
              <a:rPr kumimoji="1" lang="en-US" altLang="ko-KR" sz="1800" dirty="0"/>
              <a:t>URL :</a:t>
            </a:r>
            <a:r>
              <a:rPr lang="en" altLang="ko-KR" sz="1800" dirty="0">
                <a:hlinkClick r:id="rId2"/>
              </a:rPr>
              <a:t>https://wiki.daumkakao.com/display/INFRA/</a:t>
            </a:r>
            <a:r>
              <a:rPr lang="en" altLang="ko-KR" sz="1800">
                <a:hlinkClick r:id="rId2"/>
              </a:rPr>
              <a:t>Elasticsearch+Rolling+restart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294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DC7D6-E9FE-C74B-85EC-975077C6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EC88-BF73-3A45-AF18-CDCC206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92454" cy="4363965"/>
          </a:xfrm>
        </p:spPr>
        <p:txBody>
          <a:bodyPr>
            <a:normAutofit fontScale="92500"/>
          </a:bodyPr>
          <a:lstStyle/>
          <a:p>
            <a:r>
              <a:rPr lang="en" altLang="ko-KR" sz="2200" dirty="0"/>
              <a:t>Elasticsearch </a:t>
            </a:r>
            <a:r>
              <a:rPr lang="ko-KR" altLang="en-US" sz="2200" dirty="0"/>
              <a:t>버전 업그레이드 또는 서버 </a:t>
            </a:r>
            <a:r>
              <a:rPr lang="en" altLang="ko-KR" sz="2200" dirty="0"/>
              <a:t>OS , H/W </a:t>
            </a:r>
            <a:r>
              <a:rPr lang="ko-KR" altLang="en-US" sz="2200" dirty="0"/>
              <a:t>업그레이드 등의 이유로 서비스를 </a:t>
            </a:r>
            <a:r>
              <a:rPr lang="ko-KR" altLang="en-US" sz="2200" dirty="0" err="1"/>
              <a:t>중단해야할</a:t>
            </a:r>
            <a:r>
              <a:rPr lang="ko-KR" altLang="en-US" sz="2200" dirty="0"/>
              <a:t> 경우가 생긴다</a:t>
            </a:r>
            <a:r>
              <a:rPr lang="en-US" altLang="ko-KR" sz="2200" dirty="0"/>
              <a:t>. </a:t>
            </a:r>
            <a:r>
              <a:rPr lang="ko-KR" altLang="en-US" sz="2200" dirty="0"/>
              <a:t>하지만 </a:t>
            </a:r>
            <a:r>
              <a:rPr lang="ko-KR" altLang="en-US" sz="2200" dirty="0" err="1"/>
              <a:t>무중단</a:t>
            </a:r>
            <a:r>
              <a:rPr lang="ko-KR" altLang="en-US" sz="2200" dirty="0"/>
              <a:t> 서비스를 지향한다면 </a:t>
            </a:r>
            <a:r>
              <a:rPr lang="en" altLang="ko-KR" sz="2200" dirty="0"/>
              <a:t>Elasticsearch </a:t>
            </a:r>
            <a:r>
              <a:rPr lang="ko-KR" altLang="en-US" sz="2200" dirty="0"/>
              <a:t>클러스터 전체가 아닌 노드를 한 번에 하나씩 </a:t>
            </a:r>
            <a:r>
              <a:rPr lang="ko-KR" altLang="en-US" sz="2200" dirty="0" err="1"/>
              <a:t>재시작해야한다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이것을 </a:t>
            </a:r>
            <a:r>
              <a:rPr lang="en" altLang="ko-KR" sz="2200" dirty="0"/>
              <a:t>Rolling restart</a:t>
            </a:r>
            <a:r>
              <a:rPr lang="ko-KR" altLang="en-US" sz="2200" dirty="0"/>
              <a:t>라 하는데 </a:t>
            </a:r>
            <a:r>
              <a:rPr lang="en-US" altLang="ko-KR" sz="2200" dirty="0"/>
              <a:t>, </a:t>
            </a:r>
            <a:r>
              <a:rPr lang="ko-KR" altLang="en-US" sz="2200" dirty="0"/>
              <a:t>문제점은 </a:t>
            </a:r>
            <a:r>
              <a:rPr lang="en" altLang="ko-KR" sz="2200" dirty="0"/>
              <a:t>Elasticsearch</a:t>
            </a:r>
            <a:r>
              <a:rPr lang="ko-KR" altLang="en-US" sz="2200" dirty="0"/>
              <a:t>는 데이터를 각 노드에 균등하게 배분하고 </a:t>
            </a:r>
            <a:r>
              <a:rPr lang="ko-KR" altLang="en-US" sz="2200" dirty="0" err="1"/>
              <a:t>레플리카</a:t>
            </a:r>
            <a:r>
              <a:rPr lang="ko-KR" altLang="en-US" sz="2200" dirty="0"/>
              <a:t> 또한 완전한 셋을 유지하고 싶어 한다는 것이다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그래서 노드 하나가 </a:t>
            </a:r>
            <a:r>
              <a:rPr lang="ko-KR" altLang="en-US" sz="2200" dirty="0" err="1"/>
              <a:t>셧다운되면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클러스트는</a:t>
            </a:r>
            <a:r>
              <a:rPr lang="ko-KR" altLang="en-US" sz="2200" dirty="0"/>
              <a:t> 그 상황을 즉시 인식하고 </a:t>
            </a:r>
            <a:r>
              <a:rPr lang="ko-KR" altLang="en-US" sz="2200" dirty="0" err="1"/>
              <a:t>셧다운된</a:t>
            </a:r>
            <a:r>
              <a:rPr lang="ko-KR" altLang="en-US" sz="2200" dirty="0"/>
              <a:t> 노드에 있는 프라이머리 </a:t>
            </a:r>
            <a:r>
              <a:rPr lang="ko-KR" altLang="en-US" sz="2200" dirty="0" err="1"/>
              <a:t>샤드와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레플리카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샤드를</a:t>
            </a:r>
            <a:r>
              <a:rPr lang="ko-KR" altLang="en-US" sz="2200" dirty="0"/>
              <a:t> 다른 노드로 옮기는 </a:t>
            </a:r>
            <a:r>
              <a:rPr lang="en" altLang="ko-KR" sz="2200" dirty="0" err="1"/>
              <a:t>Realocation</a:t>
            </a:r>
            <a:r>
              <a:rPr lang="en" altLang="ko-KR" sz="2200" dirty="0"/>
              <a:t>, Rebalancing </a:t>
            </a:r>
            <a:r>
              <a:rPr lang="ko-KR" altLang="en-US" sz="2200" dirty="0"/>
              <a:t>작업이 시작된다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dirty="0" err="1"/>
              <a:t>샤드</a:t>
            </a:r>
            <a:r>
              <a:rPr lang="ko-KR" altLang="en-US" sz="2200" dirty="0"/>
              <a:t> 재배치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리밸런싱</a:t>
            </a:r>
            <a:r>
              <a:rPr lang="ko-KR" altLang="en-US" sz="2200" dirty="0"/>
              <a:t> 작업은 고 비용의 </a:t>
            </a:r>
            <a:r>
              <a:rPr lang="en" altLang="ko-KR" sz="2200" dirty="0"/>
              <a:t>IO </a:t>
            </a:r>
            <a:r>
              <a:rPr lang="ko-KR" altLang="en-US" sz="2200" dirty="0"/>
              <a:t>작업이다</a:t>
            </a:r>
            <a:r>
              <a:rPr lang="en-US" altLang="ko-KR" sz="2200" dirty="0"/>
              <a:t>. </a:t>
            </a:r>
            <a:r>
              <a:rPr lang="ko-KR" altLang="en-US" sz="2200" dirty="0"/>
              <a:t>대용량의 데이터가 </a:t>
            </a:r>
            <a:r>
              <a:rPr lang="ko-KR" altLang="en-US" sz="2200" dirty="0" err="1"/>
              <a:t>저장되어있다고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했을땐</a:t>
            </a:r>
            <a:r>
              <a:rPr lang="ko-KR" altLang="en-US" sz="2200" dirty="0"/>
              <a:t>  </a:t>
            </a:r>
            <a:r>
              <a:rPr lang="en" altLang="ko-KR" sz="2200" dirty="0" err="1"/>
              <a:t>Realocation</a:t>
            </a:r>
            <a:r>
              <a:rPr lang="en" altLang="ko-KR" sz="2200" dirty="0"/>
              <a:t>, Rebalancing </a:t>
            </a:r>
            <a:r>
              <a:rPr lang="ko-KR" altLang="en-US" sz="2200" dirty="0"/>
              <a:t>작업은 엄청난 시간이 걸린다</a:t>
            </a:r>
            <a:r>
              <a:rPr lang="en-US" altLang="ko-KR" sz="2200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EAB4-750C-3A4B-A93B-8B87595F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head plugin setting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71D7D1-30DC-AF43-9F7F-610C6104D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597521"/>
            <a:ext cx="10163893" cy="29706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C3AB92-5751-774B-8DBF-9DE5CDEA3712}"/>
              </a:ext>
            </a:extLst>
          </p:cNvPr>
          <p:cNvSpPr txBox="1"/>
          <p:nvPr/>
        </p:nvSpPr>
        <p:spPr>
          <a:xfrm>
            <a:off x="185738" y="2257425"/>
            <a:ext cx="6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862B5-9057-CA46-ACB9-6DF5DEBD740E}"/>
              </a:ext>
            </a:extLst>
          </p:cNvPr>
          <p:cNvSpPr txBox="1"/>
          <p:nvPr/>
        </p:nvSpPr>
        <p:spPr>
          <a:xfrm>
            <a:off x="185738" y="2945961"/>
            <a:ext cx="33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4ED3B-98AD-D941-AA39-BC02A41E83B5}"/>
              </a:ext>
            </a:extLst>
          </p:cNvPr>
          <p:cNvSpPr txBox="1"/>
          <p:nvPr/>
        </p:nvSpPr>
        <p:spPr>
          <a:xfrm>
            <a:off x="680320" y="2174262"/>
            <a:ext cx="970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Elasticsearch 7.x </a:t>
            </a:r>
            <a:r>
              <a:rPr kumimoji="1" lang="ko-KR" altLang="en-US" dirty="0"/>
              <a:t>버전 </a:t>
            </a:r>
            <a:r>
              <a:rPr kumimoji="1" lang="en-US" altLang="ko-KR" dirty="0"/>
              <a:t>head plugin</a:t>
            </a:r>
            <a:r>
              <a:rPr kumimoji="1" lang="ko-KR" altLang="en-US" dirty="0"/>
              <a:t> 먼저 설치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5B12F-F649-1144-80FA-5F092BE69800}"/>
              </a:ext>
            </a:extLst>
          </p:cNvPr>
          <p:cNvSpPr txBox="1"/>
          <p:nvPr/>
        </p:nvSpPr>
        <p:spPr>
          <a:xfrm>
            <a:off x="680320" y="2994117"/>
            <a:ext cx="98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Head</a:t>
            </a:r>
            <a:r>
              <a:rPr kumimoji="1" lang="ko-KR" altLang="en-US" dirty="0"/>
              <a:t>가 접근할 </a:t>
            </a:r>
            <a:r>
              <a:rPr kumimoji="1" lang="en-US" altLang="ko-KR" dirty="0" err="1"/>
              <a:t>elasticsearch</a:t>
            </a:r>
            <a:r>
              <a:rPr kumimoji="1" lang="en-US" altLang="ko-KR" dirty="0"/>
              <a:t> cluster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elasticsearch.yml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파일에 내용을 추가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12C8D2F-2D99-8A49-B95A-2D383C8D2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3408453"/>
            <a:ext cx="10163894" cy="692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0EE291-E665-6543-947E-96ACBAAD51B1}"/>
              </a:ext>
            </a:extLst>
          </p:cNvPr>
          <p:cNvSpPr txBox="1"/>
          <p:nvPr/>
        </p:nvSpPr>
        <p:spPr>
          <a:xfrm>
            <a:off x="185738" y="42000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86751-E8A1-EF40-A72D-A056BBD09120}"/>
              </a:ext>
            </a:extLst>
          </p:cNvPr>
          <p:cNvSpPr txBox="1"/>
          <p:nvPr/>
        </p:nvSpPr>
        <p:spPr>
          <a:xfrm>
            <a:off x="680320" y="4200043"/>
            <a:ext cx="101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Head plugin </a:t>
            </a:r>
            <a:r>
              <a:rPr kumimoji="1" lang="ko-KR" altLang="en-US" dirty="0"/>
              <a:t>잘 실행 되는지 확인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4482E1-2EE9-BF40-9A7C-E6EB52C6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0" y="4569374"/>
            <a:ext cx="10163894" cy="16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B8B0D-0AAB-FB46-8E84-945905A6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head plugin setting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5AD12D-68DB-7B4A-9306-FA2C3CE4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547937"/>
            <a:ext cx="10186987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C72A24-C752-BA42-834D-6C628D2D94B6}"/>
              </a:ext>
            </a:extLst>
          </p:cNvPr>
          <p:cNvSpPr txBox="1"/>
          <p:nvPr/>
        </p:nvSpPr>
        <p:spPr>
          <a:xfrm>
            <a:off x="285750" y="217860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AA3A3-E84E-7743-B51A-E90B915C4112}"/>
              </a:ext>
            </a:extLst>
          </p:cNvPr>
          <p:cNvSpPr txBox="1"/>
          <p:nvPr/>
        </p:nvSpPr>
        <p:spPr>
          <a:xfrm>
            <a:off x="1071563" y="2171700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실행후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플러그인에</a:t>
            </a:r>
            <a:r>
              <a:rPr kumimoji="1" lang="ko-KR" altLang="en-US" dirty="0"/>
              <a:t> 초기 화면 상태</a:t>
            </a:r>
            <a:endParaRPr kumimoji="1"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C7EBAE-2356-1D4D-857E-421AF480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4229100"/>
            <a:ext cx="10186987" cy="2494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FDDBC5-EACB-784E-9E63-684792EA6B37}"/>
              </a:ext>
            </a:extLst>
          </p:cNvPr>
          <p:cNvSpPr txBox="1"/>
          <p:nvPr/>
        </p:nvSpPr>
        <p:spPr>
          <a:xfrm>
            <a:off x="285750" y="38597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3.2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1330C-5BCD-704D-AC1F-7B26D9A33CBB}"/>
              </a:ext>
            </a:extLst>
          </p:cNvPr>
          <p:cNvSpPr txBox="1"/>
          <p:nvPr/>
        </p:nvSpPr>
        <p:spPr>
          <a:xfrm>
            <a:off x="1071562" y="3859768"/>
            <a:ext cx="1082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600" dirty="0"/>
              <a:t>connect </a:t>
            </a:r>
            <a:r>
              <a:rPr lang="ko-KR" altLang="en-US" sz="1600" dirty="0"/>
              <a:t>부분의 </a:t>
            </a:r>
            <a:r>
              <a:rPr lang="en" altLang="ko-KR" sz="1600" dirty="0"/>
              <a:t>localhost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" altLang="ko-KR" sz="1600" dirty="0" err="1"/>
              <a:t>ip</a:t>
            </a:r>
            <a:r>
              <a:rPr lang="ko-KR" altLang="en-US" sz="1600" dirty="0"/>
              <a:t>로 변경 후 다시 </a:t>
            </a:r>
            <a:r>
              <a:rPr lang="en" altLang="ko-KR" sz="1600" dirty="0"/>
              <a:t>Connect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누르면 아래와 같이 정상적으로 플러그인 내용이 출력된다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282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BA3C-B96B-9145-8F1E-11FC2FFB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D580AD-3D84-C647-8CFE-B5B851C5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865438"/>
            <a:ext cx="9735267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F6F8B-D5A1-5A41-9153-B9CBEB90B8CF}"/>
              </a:ext>
            </a:extLst>
          </p:cNvPr>
          <p:cNvSpPr txBox="1"/>
          <p:nvPr/>
        </p:nvSpPr>
        <p:spPr>
          <a:xfrm>
            <a:off x="628650" y="2228850"/>
            <a:ext cx="3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Test Elasticsearch </a:t>
            </a:r>
            <a:r>
              <a:rPr kumimoji="1" lang="ko-KR" altLang="en-US" dirty="0"/>
              <a:t>서버 </a:t>
            </a:r>
            <a:r>
              <a:rPr kumimoji="1" lang="ko-KR" altLang="en-US" dirty="0" err="1"/>
              <a:t>재시작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C194-CF29-C94F-AB9C-4C0FBB4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16532E-01C3-544F-9F0A-2BA45912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436812"/>
            <a:ext cx="9806704" cy="3598863"/>
          </a:xfrm>
        </p:spPr>
      </p:pic>
    </p:spTree>
    <p:extLst>
      <p:ext uri="{BB962C8B-B14F-4D97-AF65-F5344CB8AC3E}">
        <p14:creationId xmlns:p14="http://schemas.microsoft.com/office/powerpoint/2010/main" val="21291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2E83-58F8-BB48-B052-BBDB5FEF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A671BD-D3E6-884C-A21E-129A5408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0" y="2411193"/>
            <a:ext cx="9613861" cy="29495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AAA96A-1AF8-7C40-B4DA-D57A56B9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5937795"/>
            <a:ext cx="9720979" cy="4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F35-B6BA-2544-A40D-367CA6E7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Rolling restart test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271CB-96E4-D04D-A862-D03E0E94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0" y="2365376"/>
            <a:ext cx="9613861" cy="3598863"/>
          </a:xfrm>
        </p:spPr>
      </p:pic>
    </p:spTree>
    <p:extLst>
      <p:ext uri="{BB962C8B-B14F-4D97-AF65-F5344CB8AC3E}">
        <p14:creationId xmlns:p14="http://schemas.microsoft.com/office/powerpoint/2010/main" val="2796362301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5993</TotalTime>
  <Words>180</Words>
  <Application>Microsoft Macintosh PowerPoint</Application>
  <PresentationFormat>와이드스크린</PresentationFormat>
  <Paragraphs>48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Trebuchet MS</vt:lpstr>
      <vt:lpstr>베를린</vt:lpstr>
      <vt:lpstr>Rolling restart</vt:lpstr>
      <vt:lpstr>Rolling restart 참고 URL</vt:lpstr>
      <vt:lpstr>Rolling restart 란?</vt:lpstr>
      <vt:lpstr>head plugin setting</vt:lpstr>
      <vt:lpstr>head plugin setting</vt:lpstr>
      <vt:lpstr>Rolling restart test</vt:lpstr>
      <vt:lpstr>Rolling restart test</vt:lpstr>
      <vt:lpstr>Rolling restart test</vt:lpstr>
      <vt:lpstr>Rolling restart test</vt:lpstr>
      <vt:lpstr>Rolling restart test</vt:lpstr>
      <vt:lpstr>Rolling restart test</vt:lpstr>
      <vt:lpstr>Rolling restart test</vt:lpstr>
      <vt:lpstr>Rolling restart test</vt:lpstr>
      <vt:lpstr>Rolling restart test</vt:lpstr>
      <vt:lpstr>Rolling restart 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 restart</dc:title>
  <dc:creator>lcg101@hanmail.net</dc:creator>
  <cp:lastModifiedBy>lcg101@hanmail.net</cp:lastModifiedBy>
  <cp:revision>19</cp:revision>
  <dcterms:created xsi:type="dcterms:W3CDTF">2020-08-07T13:45:56Z</dcterms:created>
  <dcterms:modified xsi:type="dcterms:W3CDTF">2020-09-04T19:19:50Z</dcterms:modified>
</cp:coreProperties>
</file>