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F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/>
    <p:restoredTop sz="92760"/>
  </p:normalViewPr>
  <p:slideViewPr>
    <p:cSldViewPr snapToGrid="0" snapToObjects="1">
      <p:cViewPr varScale="1">
        <p:scale>
          <a:sx n="106" d="100"/>
          <a:sy n="106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7E53-6C53-AD4A-84A3-BCF31676175C}" type="datetimeFigureOut">
              <a:rPr kumimoji="1" lang="ko-KR" altLang="en-US" smtClean="0"/>
              <a:t>2020. 8. 30.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A6F0-56B0-C344-855E-F228FC37B6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6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4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96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CA6F0-56B0-C344-855E-F228FC37B69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67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86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7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7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88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2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setup.html#jvm-ver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artifacts.elastic.co/downloads/logstash/logstash-7.6.2.tar.gz" TargetMode="External"/><Relationship Id="rId4" Type="http://schemas.openxmlformats.org/officeDocument/2006/relationships/hyperlink" Target="https://elastic.co/kr/downloads/elasticsear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D573-0B5E-EF4C-9171-30F70E861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kumimoji="1" lang="en-US" altLang="ko-KR" dirty="0"/>
            </a:br>
            <a:r>
              <a:rPr kumimoji="1" lang="en-US" altLang="ko-KR" sz="4000" b="1" dirty="0">
                <a:latin typeface="AppleGothic" pitchFamily="2" charset="-127"/>
                <a:ea typeface="AppleGothic" pitchFamily="2" charset="-127"/>
              </a:rPr>
              <a:t>Logstash Installing</a:t>
            </a:r>
            <a:r>
              <a:rPr kumimoji="1" lang="ko-KR" altLang="en-US" sz="4000" b="1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4000" b="1" dirty="0">
                <a:latin typeface="AppleGothic" pitchFamily="2" charset="-127"/>
                <a:ea typeface="AppleGothic" pitchFamily="2" charset="-127"/>
              </a:rPr>
              <a:t>Test </a:t>
            </a:r>
            <a:endParaRPr kumimoji="1" lang="ko-KR" altLang="en-US" sz="4000" b="1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Test Summary</a:t>
            </a:r>
            <a:endParaRPr kumimoji="1" lang="ko-KR" altLang="en-US" b="1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Installing Logstash</a:t>
            </a:r>
          </a:p>
          <a:p>
            <a:endParaRPr kumimoji="1" lang="en-US" altLang="ko-KR" sz="8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Logstash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설치에 대한 정보 제공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Running Logstash</a:t>
            </a:r>
          </a:p>
          <a:p>
            <a:endParaRPr kumimoji="1" lang="en-US" altLang="ko-KR" sz="8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Logstash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설치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Logstash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.(stdin,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stdout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Logstash 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Filebeat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연동</a:t>
            </a: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4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Logstash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Installation Methods</a:t>
            </a:r>
          </a:p>
          <a:p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</a:t>
            </a:r>
            <a:r>
              <a:rPr kumimoji="1" lang="en-US" altLang="ko-KR" sz="1600" b="1" dirty="0">
                <a:solidFill>
                  <a:srgbClr val="75F138"/>
                </a:solidFill>
                <a:latin typeface="AppleGothic" pitchFamily="2" charset="-127"/>
                <a:ea typeface="AppleGothic" pitchFamily="2" charset="-127"/>
              </a:rPr>
              <a:t>Archive on Linux or MacOS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RPM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Debian Package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Docker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MacOS with Homebrew</a:t>
            </a:r>
            <a:endParaRPr kumimoji="1" lang="ko-KR" altLang="en-US" sz="1600" dirty="0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7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A0C9-4FAA-1F4E-A515-912DF9F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Installing Logstash(Archive)</a:t>
            </a:r>
            <a:endParaRPr kumimoji="1" lang="ko-KR" altLang="en-US" b="1" dirty="0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A1B01-9AF2-A84D-ADD9-90AD93C5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Pre-Installation</a:t>
            </a:r>
          </a:p>
          <a:p>
            <a:pPr marL="0" indent="0">
              <a:buNone/>
            </a:pP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Logstash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는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Java</a:t>
            </a:r>
            <a:r>
              <a:rPr kumimoji="1" lang="ko-KR" altLang="en-US" sz="1900" dirty="0" err="1">
                <a:latin typeface="AppleGothic" pitchFamily="2" charset="-127"/>
                <a:ea typeface="AppleGothic" pitchFamily="2" charset="-127"/>
              </a:rPr>
              <a:t>를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사용하여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필요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Elasticsearch OpenJDK Bundle Version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참조</a:t>
            </a:r>
            <a:endParaRPr kumimoji="1" lang="en-US" altLang="ko-KR" sz="19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  <a:hlinkClick r:id="rId3"/>
              </a:rPr>
              <a:t>JVM-VERSION</a:t>
            </a:r>
            <a:endParaRPr kumimoji="1" lang="en-US" altLang="ko-KR" sz="19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endParaRPr kumimoji="1" lang="en-US" altLang="ko-KR" dirty="0">
              <a:latin typeface="AppleGothic" pitchFamily="2" charset="-127"/>
              <a:ea typeface="AppleGothic" pitchFamily="2" charset="-127"/>
            </a:endParaRPr>
          </a:p>
          <a:p>
            <a:r>
              <a:rPr kumimoji="1" lang="en-US" altLang="ko-KR" dirty="0">
                <a:latin typeface="AppleGothic" pitchFamily="2" charset="-127"/>
                <a:ea typeface="AppleGothic" pitchFamily="2" charset="-127"/>
              </a:rPr>
              <a:t>Downloads URL</a:t>
            </a:r>
          </a:p>
          <a:p>
            <a:pPr marL="0" indent="0">
              <a:buNone/>
            </a:pP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9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URL :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  <a:hlinkClick r:id="rId4"/>
              </a:rPr>
              <a:t>https://elastic.co/kr/downloads/</a:t>
            </a:r>
            <a:r>
              <a:rPr kumimoji="1" lang="en-US" altLang="ko-KR" sz="1900" u="sng" dirty="0" err="1">
                <a:solidFill>
                  <a:srgbClr val="FFC000"/>
                </a:solidFill>
                <a:latin typeface="AppleGothic" pitchFamily="2" charset="-127"/>
                <a:ea typeface="AppleGothic" pitchFamily="2" charset="-127"/>
              </a:rPr>
              <a:t>logstash</a:t>
            </a:r>
            <a:endParaRPr kumimoji="1" lang="en-US" altLang="ko-KR" sz="1900" u="sng" dirty="0">
              <a:solidFill>
                <a:srgbClr val="FFC000"/>
              </a:solidFill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- WGET : 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  <a:hlinkClick r:id="rId5"/>
              </a:rPr>
              <a:t>https://artifacts.elastic.co/downloads/logstash/logstash-7.6.2.tar.gz</a:t>
            </a:r>
            <a:endParaRPr kumimoji="1" lang="en-US" altLang="ko-KR" sz="1900" dirty="0">
              <a:latin typeface="AppleGothic" pitchFamily="2" charset="-127"/>
              <a:ea typeface="AppleGothic" pitchFamily="2" charset="-127"/>
            </a:endParaRPr>
          </a:p>
          <a:p>
            <a:pPr marL="0" indent="0">
              <a:buNone/>
            </a:pP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</a:t>
            </a:r>
          </a:p>
          <a:p>
            <a:r>
              <a:rPr kumimoji="1" lang="en-US" altLang="ko-KR" sz="2800" dirty="0">
                <a:latin typeface="AppleGothic" pitchFamily="2" charset="-127"/>
                <a:ea typeface="AppleGothic" pitchFamily="2" charset="-127"/>
              </a:rPr>
              <a:t>Extracting </a:t>
            </a:r>
            <a:r>
              <a:rPr kumimoji="1" lang="en-US" altLang="ko-KR" sz="2800" dirty="0" err="1">
                <a:latin typeface="AppleGothic" pitchFamily="2" charset="-127"/>
                <a:ea typeface="AppleGothic" pitchFamily="2" charset="-127"/>
              </a:rPr>
              <a:t>tar.gz</a:t>
            </a:r>
            <a:r>
              <a:rPr kumimoji="1" lang="en-US" altLang="ko-KR" sz="2800" dirty="0">
                <a:latin typeface="AppleGothic" pitchFamily="2" charset="-127"/>
                <a:ea typeface="AppleGothic" pitchFamily="2" charset="-127"/>
              </a:rPr>
              <a:t> files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- tar –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xzvf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logstash-X.X.X.tar.gz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(X.X.X : Version)</a:t>
            </a:r>
            <a:r>
              <a:rPr kumimoji="1" lang="en-US" altLang="ko-KR" sz="1900" dirty="0">
                <a:latin typeface="AppleGothic" pitchFamily="2" charset="-127"/>
                <a:ea typeface="AppleGothic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0FFD6-ED34-8A4B-9130-BE5097B55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82" y="5823285"/>
            <a:ext cx="9436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Logstash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2336872"/>
            <a:ext cx="10522039" cy="4063927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Running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Logstash Config 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설정 후 아래와 같이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$LOGSTASH_HOME/bin/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logstash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–f [Config File]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 - 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실행파일만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실행 시 아래와 같이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usage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를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확인할 수 있다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600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AA7D3-3AB0-7F46-A50A-832E15A2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851075"/>
            <a:ext cx="9942095" cy="14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A4BB-2C7B-2148-B6F4-AD73846C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AppleGothic" pitchFamily="2" charset="-127"/>
                <a:ea typeface="AppleGothic" pitchFamily="2" charset="-127"/>
              </a:rPr>
              <a:t>Running Logstash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3415-55FD-1C4A-8509-0E6AE34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1" y="2336872"/>
            <a:ext cx="4967856" cy="4063927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Logstash Configuration(stdin/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stdout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Config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파일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xxx.yml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)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input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과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output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각각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stdin/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stdout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으로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설정 후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message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입력값이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출력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  <a:p>
            <a:endParaRPr kumimoji="1" lang="en-US" altLang="ko-KR" sz="2000" dirty="0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88936C-AF56-A640-9597-2861E772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632159"/>
            <a:ext cx="10417148" cy="1961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C5ED5-7156-4F4E-8134-13F4E3B4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56" y="2336872"/>
            <a:ext cx="5755642" cy="18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C9BE-19F0-624C-AF20-DF782018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Running Logstash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D8E34-CE37-B643-867C-EEEE6EF2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82805" cy="2128713"/>
          </a:xfrm>
        </p:spPr>
        <p:txBody>
          <a:bodyPr/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Logstash Configuration(stdin/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</a:rPr>
              <a:t>stdout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</a:rPr>
              <a:t>)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 Config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파일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(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xxx.yml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)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input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과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output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각각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stdin/</a:t>
            </a:r>
            <a:r>
              <a:rPr kumimoji="1" lang="en-US" altLang="ko-KR" sz="1600" dirty="0" err="1">
                <a:latin typeface="AppleGothic" pitchFamily="2" charset="-127"/>
                <a:ea typeface="AppleGothic" pitchFamily="2" charset="-127"/>
              </a:rPr>
              <a:t>stdout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으로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설정 후 실행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-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filter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에 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grok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을 통해 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출력값을</a:t>
            </a:r>
            <a:r>
              <a:rPr kumimoji="1" lang="ko-KR" altLang="en-US" sz="1600" dirty="0">
                <a:latin typeface="AppleGothic" pitchFamily="2" charset="-127"/>
                <a:ea typeface="AppleGothic" pitchFamily="2" charset="-127"/>
              </a:rPr>
              <a:t> </a:t>
            </a:r>
            <a:r>
              <a:rPr kumimoji="1" lang="ko-KR" altLang="en-US" sz="1600" dirty="0" err="1">
                <a:latin typeface="AppleGothic" pitchFamily="2" charset="-127"/>
                <a:ea typeface="AppleGothic" pitchFamily="2" charset="-127"/>
              </a:rPr>
              <a:t>필터링</a:t>
            </a:r>
            <a:r>
              <a:rPr kumimoji="1" lang="en-US" altLang="ko-KR" sz="1600" dirty="0">
                <a:latin typeface="AppleGothic" pitchFamily="2" charset="-127"/>
                <a:ea typeface="AppleGothic" pitchFamily="2" charset="-127"/>
              </a:rPr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E10B5-8ADE-D442-90E9-9123B426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65" y="2078023"/>
            <a:ext cx="4403728" cy="238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D3085-8009-0E49-A43C-213CBD35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9" y="4533493"/>
            <a:ext cx="9760284" cy="20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097E4-8A75-F548-800C-71C7696B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Running Logstash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0F6D2-D253-9A49-AB8E-65A023DF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Logstash &lt;-&gt; </a:t>
            </a:r>
            <a:r>
              <a:rPr kumimoji="1" lang="en-US" altLang="ko-KR" dirty="0" err="1"/>
              <a:t>Filebeat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연동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- </a:t>
            </a:r>
            <a:r>
              <a:rPr kumimoji="1" lang="ko-KR" altLang="en-US" dirty="0"/>
              <a:t>연동 테스트로 </a:t>
            </a:r>
            <a:r>
              <a:rPr kumimoji="1" lang="en-US" altLang="ko-KR" dirty="0"/>
              <a:t>filter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은 별도 설정없이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진행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589D1-4E62-2F48-AA36-92912D5A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1" y="3535889"/>
            <a:ext cx="5981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92AEB-76BB-F14B-8BD4-C9B5FA5B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Running Logstash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3D0039-66D6-4348-8E35-3527F4732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026" y="2144295"/>
            <a:ext cx="7490449" cy="4381207"/>
          </a:xfrm>
        </p:spPr>
      </p:pic>
    </p:spTree>
    <p:extLst>
      <p:ext uri="{BB962C8B-B14F-4D97-AF65-F5344CB8AC3E}">
        <p14:creationId xmlns:p14="http://schemas.microsoft.com/office/powerpoint/2010/main" val="1489617567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401</TotalTime>
  <Words>299</Words>
  <Application>Microsoft Macintosh PowerPoint</Application>
  <PresentationFormat>와이드스크린</PresentationFormat>
  <Paragraphs>55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AppleGothic</vt:lpstr>
      <vt:lpstr>Arial</vt:lpstr>
      <vt:lpstr>Trebuchet MS</vt:lpstr>
      <vt:lpstr>베를린</vt:lpstr>
      <vt:lpstr> Logstash Installing Test </vt:lpstr>
      <vt:lpstr>Test Summary</vt:lpstr>
      <vt:lpstr>Installing Logstash</vt:lpstr>
      <vt:lpstr>Installing Logstash(Archive)</vt:lpstr>
      <vt:lpstr>Running Logstash</vt:lpstr>
      <vt:lpstr>Running Logstash</vt:lpstr>
      <vt:lpstr>Running Logstash</vt:lpstr>
      <vt:lpstr>Running Logstash</vt:lpstr>
      <vt:lpstr>Running Logstash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Elastic search 기본 개념 정리 </dc:title>
  <dc:creator>lcg101@hanmail.net</dc:creator>
  <cp:lastModifiedBy>c allan</cp:lastModifiedBy>
  <cp:revision>34</cp:revision>
  <dcterms:created xsi:type="dcterms:W3CDTF">2020-07-28T04:09:10Z</dcterms:created>
  <dcterms:modified xsi:type="dcterms:W3CDTF">2020-08-29T23:53:05Z</dcterms:modified>
</cp:coreProperties>
</file>