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beats/filebeat/filebeat-7.9.0-linux-x86_64.tar.gz" TargetMode="External"/><Relationship Id="rId2" Type="http://schemas.openxmlformats.org/officeDocument/2006/relationships/hyperlink" Target="https://elastic.co/kr/downloads/elastic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C8471-5895-F943-8F4E-8CC0B3E5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Filebeat</a:t>
            </a:r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 Installing</a:t>
            </a:r>
            <a:r>
              <a:rPr kumimoji="1" lang="ko-KR" altLang="en-US" b="1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Test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CA7524-E5A4-9542-A1A5-03C398C4D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882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23F2E-392C-9C48-B53F-AF49566D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Test Summary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C59A8-4638-4442-9B64-47CD6F0D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Filebeat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Logstash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   -</a:t>
            </a:r>
            <a:r>
              <a:rPr kumimoji="1" lang="en-US" altLang="ko-KR" sz="2000" dirty="0" err="1"/>
              <a:t>Filebeat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설치</a:t>
            </a:r>
            <a:r>
              <a:rPr kumimoji="1" lang="en-US" altLang="ko-KR" sz="2000" dirty="0"/>
              <a:t>URL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en-US" altLang="ko-KR" sz="2000" dirty="0"/>
              <a:t>Running </a:t>
            </a:r>
            <a:r>
              <a:rPr kumimoji="1" lang="en-US" altLang="ko-KR" sz="2000" dirty="0" err="1"/>
              <a:t>Filebeat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  - </a:t>
            </a:r>
            <a:r>
              <a:rPr kumimoji="1" lang="en-US" altLang="ko-KR" sz="2000" dirty="0" err="1"/>
              <a:t>Filebeat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설치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 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Filebeat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실행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0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A5F9-A70D-5641-9ED8-2C9292D8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Filebeat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0ECA5-B8A9-804A-B641-A22771D4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Installation Methods</a:t>
            </a:r>
          </a:p>
          <a:p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</a:t>
            </a:r>
            <a:r>
              <a:rPr kumimoji="1" lang="en-US" altLang="ko-KR" sz="1600" b="1" dirty="0">
                <a:latin typeface="AppleGothic" pitchFamily="2" charset="-127"/>
                <a:ea typeface="AppleGothic" pitchFamily="2" charset="-127"/>
              </a:rPr>
              <a:t>Archive on Linux or MacOS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Download page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YUM or apt-get 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Kuvernetes</a:t>
            </a: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Docker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MacOS with Homebrew</a:t>
            </a:r>
            <a:endParaRPr kumimoji="1" lang="ko-KR" altLang="en-US" sz="1600" dirty="0">
              <a:latin typeface="AppleGothic" pitchFamily="2" charset="-127"/>
              <a:ea typeface="AppleGothic" pitchFamily="2" charset="-127"/>
            </a:endParaRPr>
          </a:p>
          <a:p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84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80AFC-D51F-1642-8E7B-F994734B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Filebeat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87C58-81B4-4D43-920B-1F4AB8F9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Downloads URL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URL :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  <a:hlinkClick r:id="rId2"/>
              </a:rPr>
              <a:t>https://elastic.co/kr/downloads/</a:t>
            </a:r>
            <a:r>
              <a:rPr kumimoji="1" lang="en-US" altLang="ko-KR" sz="1600" u="sng" dirty="0">
                <a:solidFill>
                  <a:srgbClr val="FFC000"/>
                </a:solidFill>
                <a:latin typeface="AppleGothic" pitchFamily="2" charset="-127"/>
                <a:ea typeface="AppleGothic" pitchFamily="2" charset="-127"/>
              </a:rPr>
              <a:t>beats/</a:t>
            </a:r>
            <a:r>
              <a:rPr kumimoji="1" lang="en-US" altLang="ko-KR" sz="1600" u="sng" dirty="0" err="1">
                <a:solidFill>
                  <a:srgbClr val="FFC000"/>
                </a:solidFill>
                <a:latin typeface="AppleGothic" pitchFamily="2" charset="-127"/>
                <a:ea typeface="AppleGothic" pitchFamily="2" charset="-127"/>
              </a:rPr>
              <a:t>filebeat</a:t>
            </a:r>
            <a:endParaRPr kumimoji="1" lang="en-US" altLang="ko-KR" sz="1600" u="sng" dirty="0">
              <a:solidFill>
                <a:srgbClr val="FFC000"/>
              </a:solidFill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WGET : </a:t>
            </a:r>
            <a:r>
              <a:rPr lang="en" altLang="ko-KR" sz="1600" dirty="0">
                <a:hlinkClick r:id="rId3"/>
              </a:rPr>
              <a:t>https://artifacts.elastic.co/downloads/beats/filebeat/filebeat-7.9.0-linux-x86_64.tar.gz</a:t>
            </a:r>
            <a:r>
              <a:rPr kumimoji="1" lang="en-US" altLang="ko-KR" sz="1600" u="sng" dirty="0">
                <a:solidFill>
                  <a:srgbClr val="FFC000"/>
                </a:solidFill>
                <a:latin typeface="AppleGothic" pitchFamily="2" charset="-127"/>
                <a:ea typeface="AppleGothic" pitchFamily="2" charset="-127"/>
              </a:rPr>
              <a:t>  </a:t>
            </a: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Extracting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tar.gz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files</a:t>
            </a:r>
          </a:p>
          <a:p>
            <a:pPr marL="0" indent="0">
              <a:buNone/>
            </a:pPr>
            <a:r>
              <a:rPr kumimoji="1" lang="en-US" altLang="ko-KR" sz="2000" dirty="0"/>
              <a:t> 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- tar –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xzvf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Filebeat-X.X.X.tar.gz</a:t>
            </a:r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39B3A-1DE6-2242-9019-C73E350DA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4662488"/>
            <a:ext cx="961386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AE8E-B28F-9E41-9A13-DC24BB83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Filebeat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85E01E-B12D-3A4B-BA61-9AEA9D607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3363132"/>
            <a:ext cx="9436932" cy="303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75CDB-A669-4A42-9727-8B22EDF6BAA3}"/>
              </a:ext>
            </a:extLst>
          </p:cNvPr>
          <p:cNvSpPr txBox="1"/>
          <p:nvPr/>
        </p:nvSpPr>
        <p:spPr>
          <a:xfrm>
            <a:off x="857250" y="2314575"/>
            <a:ext cx="3892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fileveat-7.6.2/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filebeat.yml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설정후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실행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82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ACAA6-3AEC-DF4C-BE24-493D80A5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Filebeat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66DD9-AC52-9A4C-8ACC-0A5E5D56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1882"/>
            <a:ext cx="9613861" cy="3874307"/>
          </a:xfrm>
        </p:spPr>
        <p:txBody>
          <a:bodyPr>
            <a:normAutofit/>
          </a:bodyPr>
          <a:lstStyle/>
          <a:p>
            <a:r>
              <a:rPr kumimoji="1" lang="en-US" altLang="ko-KR" sz="1600" dirty="0"/>
              <a:t>Logstash &lt;-&gt; </a:t>
            </a:r>
            <a:r>
              <a:rPr kumimoji="1" lang="en-US" altLang="ko-KR" sz="1600" dirty="0" err="1"/>
              <a:t>Filebeat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연동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설정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 </a:t>
            </a:r>
            <a:r>
              <a:rPr kumimoji="1" lang="en-US" altLang="ko-KR" sz="1600" dirty="0"/>
              <a:t>-input</a:t>
            </a:r>
            <a:r>
              <a:rPr kumimoji="1" lang="ko-KR" altLang="en-US" sz="1600" dirty="0"/>
              <a:t>에 타입과 </a:t>
            </a:r>
            <a:r>
              <a:rPr kumimoji="1" lang="ko-KR" altLang="en-US" sz="1600" dirty="0" err="1"/>
              <a:t>경로입력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수집경로</a:t>
            </a:r>
            <a:r>
              <a:rPr kumimoji="1" lang="ko-KR" altLang="en-US" sz="1600" dirty="0"/>
              <a:t> 지정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 -output</a:t>
            </a:r>
            <a:r>
              <a:rPr kumimoji="1" lang="ko-KR" altLang="en-US" sz="1600" dirty="0"/>
              <a:t>에 연동될 </a:t>
            </a:r>
            <a:r>
              <a:rPr kumimoji="1" lang="en-US" altLang="ko-KR" sz="1600" dirty="0" err="1"/>
              <a:t>logstash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ip</a:t>
            </a:r>
            <a:r>
              <a:rPr kumimoji="1" lang="ko-KR" altLang="en-US" sz="1600" dirty="0"/>
              <a:t> 및 포트번호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1E3C5F-CE71-C449-82FA-199A9D2F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3" y="2210101"/>
            <a:ext cx="4593467" cy="1656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C9E2FD-75B8-844B-B104-98C0ADFD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094587"/>
            <a:ext cx="9613859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B57C-A630-2047-BC57-010F025C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</a:t>
            </a:r>
            <a:r>
              <a:rPr kumimoji="1" lang="en-US" altLang="ko-KR" b="1" dirty="0" err="1">
                <a:latin typeface="AppleGothic" pitchFamily="2" charset="-127"/>
                <a:ea typeface="AppleGothic" pitchFamily="2" charset="-127"/>
              </a:rPr>
              <a:t>Filebeat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B63FF-F9B1-C145-A29D-75F1F5CF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Running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Filebeat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Config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설정 후 아래와 같이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fileveat-7.6.2/./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filebeat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–e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실행파일만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실행 시 아래와 같이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usage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를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확인할 수 있다</a:t>
            </a: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5A785A-ECFF-D44E-B3BF-70E7A920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3667646"/>
            <a:ext cx="9613861" cy="31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97979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1409</TotalTime>
  <Words>182</Words>
  <Application>Microsoft Macintosh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AppleGothic</vt:lpstr>
      <vt:lpstr>Arial</vt:lpstr>
      <vt:lpstr>Trebuchet MS</vt:lpstr>
      <vt:lpstr>베를린</vt:lpstr>
      <vt:lpstr>Filebeat Installing Test</vt:lpstr>
      <vt:lpstr>Test Summary</vt:lpstr>
      <vt:lpstr>Installing Filebeat</vt:lpstr>
      <vt:lpstr>Installing Filebeat</vt:lpstr>
      <vt:lpstr>Running Filebeat</vt:lpstr>
      <vt:lpstr>Running Filebeat</vt:lpstr>
      <vt:lpstr>Running Filebeat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beat Installing Test</dc:title>
  <dc:creator>lcg101@hanmail.net</dc:creator>
  <cp:lastModifiedBy>lcg101@hanmail.net</cp:lastModifiedBy>
  <cp:revision>14</cp:revision>
  <dcterms:created xsi:type="dcterms:W3CDTF">2020-08-30T02:52:31Z</dcterms:created>
  <dcterms:modified xsi:type="dcterms:W3CDTF">2020-08-31T09:42:03Z</dcterms:modified>
</cp:coreProperties>
</file>