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0" r:id="rId5"/>
    <p:sldId id="261" r:id="rId6"/>
    <p:sldId id="271" r:id="rId7"/>
    <p:sldId id="272" r:id="rId8"/>
    <p:sldId id="273" r:id="rId9"/>
    <p:sldId id="27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1"/>
    <p:restoredTop sz="94640"/>
  </p:normalViewPr>
  <p:slideViewPr>
    <p:cSldViewPr snapToGrid="0" snapToObjects="1">
      <p:cViewPr varScale="1">
        <p:scale>
          <a:sx n="115" d="100"/>
          <a:sy n="115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7820-F6D0-0547-9E2F-333447188A15}" type="datetimeFigureOut">
              <a:rPr kumimoji="1" lang="ko-KR" altLang="en-US" smtClean="0"/>
              <a:t>2020. 8. 30.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A5AC5-7CFB-3B4D-B657-9B0C384D51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493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A5AC5-7CFB-3B4D-B657-9B0C384D51C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19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4888B-0434-354F-BCA3-474BA8725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ELK</a:t>
            </a:r>
            <a:r>
              <a:rPr kumimoji="1" lang="ko-KR" altLang="en-US" dirty="0"/>
              <a:t> </a:t>
            </a:r>
            <a:r>
              <a:rPr kumimoji="1" lang="en-US" altLang="ko-KR" dirty="0"/>
              <a:t>TEST 1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116461-F07C-B349-AB76-CE358E51B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474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9BC3E-DB06-2447-847F-C04E6B70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Kibana </a:t>
            </a:r>
            <a:r>
              <a:rPr kumimoji="1" lang="ko-KR" altLang="en-US" dirty="0"/>
              <a:t>활용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DB11A6-A020-1B47-8E8F-73A603630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734" y="2171701"/>
            <a:ext cx="9742448" cy="4465188"/>
          </a:xfrm>
        </p:spPr>
      </p:pic>
    </p:spTree>
    <p:extLst>
      <p:ext uri="{BB962C8B-B14F-4D97-AF65-F5344CB8AC3E}">
        <p14:creationId xmlns:p14="http://schemas.microsoft.com/office/powerpoint/2010/main" val="357644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3C3C-2857-2443-A661-734E4EC4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Test Flow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438E43C-2718-F547-95AE-B758973CE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34" y="2254298"/>
            <a:ext cx="2561296" cy="163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kumimoji="1" lang="en-US" altLang="ko-KR" sz="2000" dirty="0" err="1"/>
              <a:t>Dcbot</a:t>
            </a:r>
            <a:r>
              <a:rPr kumimoji="1" lang="en-US" altLang="ko-KR" sz="2000" dirty="0"/>
              <a:t> </a:t>
            </a:r>
            <a:r>
              <a:rPr kumimoji="1" lang="en-US" altLang="ko-KR" sz="2000" dirty="0" err="1"/>
              <a:t>Qube</a:t>
            </a:r>
            <a:endParaRPr kumimoji="1"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10B19D-3CA5-4A49-BB09-040F785F1886}"/>
              </a:ext>
            </a:extLst>
          </p:cNvPr>
          <p:cNvSpPr/>
          <p:nvPr/>
        </p:nvSpPr>
        <p:spPr>
          <a:xfrm>
            <a:off x="769434" y="4956713"/>
            <a:ext cx="2600325" cy="145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Elastic search</a:t>
            </a:r>
            <a:endParaRPr kumimoji="1"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571821-56AF-C747-9020-F93CCFF7EDC0}"/>
              </a:ext>
            </a:extLst>
          </p:cNvPr>
          <p:cNvSpPr/>
          <p:nvPr/>
        </p:nvSpPr>
        <p:spPr>
          <a:xfrm>
            <a:off x="5044881" y="4956713"/>
            <a:ext cx="2600325" cy="145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Kibana</a:t>
            </a:r>
            <a:endParaRPr kumimoji="1"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AD5334-06F1-C846-95DE-FAE6FD4123FC}"/>
              </a:ext>
            </a:extLst>
          </p:cNvPr>
          <p:cNvSpPr/>
          <p:nvPr/>
        </p:nvSpPr>
        <p:spPr>
          <a:xfrm>
            <a:off x="6345044" y="2254300"/>
            <a:ext cx="2371608" cy="163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Client</a:t>
            </a:r>
            <a:endParaRPr kumimoji="1" lang="ko-KR" altLang="en-US" sz="2000" dirty="0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A4D74ED4-24D8-5548-B95C-7CCD5E6C027A}"/>
              </a:ext>
            </a:extLst>
          </p:cNvPr>
          <p:cNvSpPr/>
          <p:nvPr/>
        </p:nvSpPr>
        <p:spPr>
          <a:xfrm>
            <a:off x="4586500" y="2629253"/>
            <a:ext cx="669073" cy="880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1B6862DD-7917-7B4E-A603-E065CBD8FA78}"/>
              </a:ext>
            </a:extLst>
          </p:cNvPr>
          <p:cNvSpPr/>
          <p:nvPr/>
        </p:nvSpPr>
        <p:spPr>
          <a:xfrm>
            <a:off x="1587306" y="4307367"/>
            <a:ext cx="925551" cy="524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704F9FC3-07A9-5640-88C2-857979D4D49C}"/>
              </a:ext>
            </a:extLst>
          </p:cNvPr>
          <p:cNvSpPr/>
          <p:nvPr/>
        </p:nvSpPr>
        <p:spPr>
          <a:xfrm>
            <a:off x="3917427" y="5244902"/>
            <a:ext cx="669073" cy="880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3C65C-D295-3D4C-85B8-40D8348DD913}"/>
              </a:ext>
            </a:extLst>
          </p:cNvPr>
          <p:cNvSpPr txBox="1"/>
          <p:nvPr/>
        </p:nvSpPr>
        <p:spPr>
          <a:xfrm>
            <a:off x="4249424" y="355407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결과 리턴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A22CF-7CBD-994F-B868-D9C0A9367800}"/>
              </a:ext>
            </a:extLst>
          </p:cNvPr>
          <p:cNvSpPr txBox="1"/>
          <p:nvPr/>
        </p:nvSpPr>
        <p:spPr>
          <a:xfrm>
            <a:off x="418641" y="3841803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Python Dictionary Data Format</a:t>
            </a:r>
            <a:endParaRPr kumimoji="1" lang="ko-KR" altLang="en-US" dirty="0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669AFC4F-62A3-8744-A05E-3052286F418C}"/>
              </a:ext>
            </a:extLst>
          </p:cNvPr>
          <p:cNvSpPr/>
          <p:nvPr/>
        </p:nvSpPr>
        <p:spPr>
          <a:xfrm>
            <a:off x="8047579" y="5244902"/>
            <a:ext cx="669073" cy="880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EBED8D-C537-334B-899B-C711ADAFE7BB}"/>
              </a:ext>
            </a:extLst>
          </p:cNvPr>
          <p:cNvSpPr/>
          <p:nvPr/>
        </p:nvSpPr>
        <p:spPr>
          <a:xfrm>
            <a:off x="8910637" y="4956712"/>
            <a:ext cx="2600325" cy="145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Visual Data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379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8DC0C-56BB-D54A-9A28-22C26453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Preset(Bot-&gt;Elasticsearch)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75BC17-4BA8-DB4A-800A-AD7F11BA2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692" y="4486562"/>
            <a:ext cx="9613900" cy="16133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90498-A1F3-5C4B-AC7F-2FF3FC0198BF}"/>
              </a:ext>
            </a:extLst>
          </p:cNvPr>
          <p:cNvSpPr txBox="1"/>
          <p:nvPr/>
        </p:nvSpPr>
        <p:spPr>
          <a:xfrm>
            <a:off x="716692" y="2656702"/>
            <a:ext cx="9810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Bot-&gt;Elasticsearch </a:t>
            </a:r>
            <a:r>
              <a:rPr kumimoji="1" lang="ko-KR" altLang="en-US" dirty="0"/>
              <a:t>데이터 전송</a:t>
            </a:r>
            <a:endParaRPr kumimoji="1" lang="en-US" altLang="ko-KR" dirty="0"/>
          </a:p>
          <a:p>
            <a:r>
              <a:rPr kumimoji="1" lang="en-US" altLang="ko-KR" dirty="0"/>
              <a:t>	Elasticsearch-&gt;</a:t>
            </a:r>
            <a:r>
              <a:rPr kumimoji="1" lang="en-US" altLang="ko-KR" dirty="0" err="1"/>
              <a:t>kibana</a:t>
            </a:r>
            <a:r>
              <a:rPr kumimoji="1" lang="ko-KR" altLang="en-US" dirty="0"/>
              <a:t> 연동을 위해 임의로  </a:t>
            </a:r>
            <a:r>
              <a:rPr kumimoji="1" lang="en-US" altLang="ko-KR" dirty="0"/>
              <a:t>bot</a:t>
            </a:r>
            <a:r>
              <a:rPr kumimoji="1" lang="ko-KR" altLang="en-US" dirty="0"/>
              <a:t>에 설정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사용자가 </a:t>
            </a:r>
            <a:r>
              <a:rPr kumimoji="1" lang="en-US" altLang="ko-KR" dirty="0"/>
              <a:t>bot</a:t>
            </a:r>
            <a:r>
              <a:rPr kumimoji="1" lang="ko-KR" altLang="en-US" dirty="0"/>
              <a:t> 명령어 사용 시 결과값 </a:t>
            </a:r>
            <a:r>
              <a:rPr kumimoji="1" lang="ko-KR" altLang="en-US" dirty="0" err="1"/>
              <a:t>리턴하기</a:t>
            </a:r>
            <a:r>
              <a:rPr kumimoji="1" lang="ko-KR" altLang="en-US" dirty="0"/>
              <a:t> 전 </a:t>
            </a:r>
            <a:r>
              <a:rPr kumimoji="1" lang="en-US" altLang="ko-KR" dirty="0"/>
              <a:t>Elasticsearch</a:t>
            </a:r>
            <a:r>
              <a:rPr kumimoji="1" lang="ko-KR" altLang="en-US" dirty="0"/>
              <a:t>에 설정한 </a:t>
            </a:r>
            <a:r>
              <a:rPr kumimoji="1" lang="en-US" altLang="ko-KR" dirty="0"/>
              <a:t>format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전송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Dcbot</a:t>
            </a:r>
            <a:r>
              <a:rPr kumimoji="1" lang="ko-KR" altLang="en-US" dirty="0"/>
              <a:t>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 생성 확인</a:t>
            </a:r>
          </a:p>
        </p:txBody>
      </p:sp>
    </p:spTree>
    <p:extLst>
      <p:ext uri="{BB962C8B-B14F-4D97-AF65-F5344CB8AC3E}">
        <p14:creationId xmlns:p14="http://schemas.microsoft.com/office/powerpoint/2010/main" val="134737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D88B8-03E4-A94E-AD2F-BF0F4CE1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Kibana Set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F05F4F-920C-0F44-8D75-1ACF72831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552" y="2794000"/>
            <a:ext cx="8586788" cy="3598863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8DEF2A-D820-7246-9C2D-F7D7C7B6999B}"/>
              </a:ext>
            </a:extLst>
          </p:cNvPr>
          <p:cNvSpPr/>
          <p:nvPr/>
        </p:nvSpPr>
        <p:spPr>
          <a:xfrm>
            <a:off x="1122440" y="2794000"/>
            <a:ext cx="20002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5D27B3-9FA6-D049-9986-C1049C9F95F1}"/>
              </a:ext>
            </a:extLst>
          </p:cNvPr>
          <p:cNvSpPr/>
          <p:nvPr/>
        </p:nvSpPr>
        <p:spPr>
          <a:xfrm>
            <a:off x="1122440" y="6092825"/>
            <a:ext cx="4343400" cy="300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B171C-6AFD-B44E-B823-0E2FBE7F8216}"/>
              </a:ext>
            </a:extLst>
          </p:cNvPr>
          <p:cNvSpPr txBox="1"/>
          <p:nvPr/>
        </p:nvSpPr>
        <p:spPr>
          <a:xfrm>
            <a:off x="880734" y="2263698"/>
            <a:ext cx="811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Kibana</a:t>
            </a:r>
            <a:r>
              <a:rPr kumimoji="1" lang="ko-KR" altLang="en-US" dirty="0"/>
              <a:t>에 연동할 </a:t>
            </a:r>
            <a:r>
              <a:rPr kumimoji="1" lang="en-US" altLang="ko-KR" dirty="0"/>
              <a:t>Elasticsearch host</a:t>
            </a:r>
            <a:r>
              <a:rPr kumimoji="1" lang="ko-KR" altLang="en-US" dirty="0"/>
              <a:t> 설정</a:t>
            </a:r>
            <a:r>
              <a:rPr kumimoji="1" lang="en-US" altLang="ko-KR" dirty="0"/>
              <a:t>($</a:t>
            </a:r>
            <a:r>
              <a:rPr kumimoji="1" lang="en-US" altLang="ko-KR" dirty="0" err="1"/>
              <a:t>Kibana_Path</a:t>
            </a:r>
            <a:r>
              <a:rPr kumimoji="1" lang="en-US" altLang="ko-KR" dirty="0"/>
              <a:t>/config/</a:t>
            </a:r>
            <a:r>
              <a:rPr kumimoji="1" lang="en-US" altLang="ko-KR" dirty="0" err="1"/>
              <a:t>kibana.yml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7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A6722-81C1-354D-A903-8C24E9BA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Kibana Run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F4024F-914D-A244-A850-483F6326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27" y="4619796"/>
            <a:ext cx="8254098" cy="93212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50ABCD-4125-184F-9091-B99AF8F3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59175"/>
            <a:ext cx="9613861" cy="22016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Kibana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$</a:t>
            </a:r>
            <a:r>
              <a:rPr lang="en-US" altLang="ko-KR" dirty="0" err="1"/>
              <a:t>Kibana_Path</a:t>
            </a:r>
            <a:r>
              <a:rPr lang="en-US" altLang="ko-KR" dirty="0"/>
              <a:t>/bin/</a:t>
            </a:r>
            <a:r>
              <a:rPr lang="en-US" altLang="ko-KR" dirty="0" err="1"/>
              <a:t>kibana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$</a:t>
            </a:r>
            <a:r>
              <a:rPr lang="en-US" altLang="ko-KR" dirty="0" err="1"/>
              <a:t>Kibana_Path</a:t>
            </a:r>
            <a:r>
              <a:rPr lang="en-US" altLang="ko-KR" dirty="0"/>
              <a:t>/bin/</a:t>
            </a:r>
            <a:r>
              <a:rPr lang="en-US" altLang="ko-KR" dirty="0" err="1"/>
              <a:t>kibana</a:t>
            </a:r>
            <a:r>
              <a:rPr lang="en-US" altLang="ko-KR" dirty="0"/>
              <a:t> -–allow-root(root</a:t>
            </a:r>
            <a:r>
              <a:rPr lang="ko-KR" altLang="en-US" dirty="0"/>
              <a:t> 실행 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Kibana</a:t>
            </a:r>
            <a:r>
              <a:rPr lang="ko-KR" altLang="en-US" dirty="0"/>
              <a:t> 실행 시 아래와 같이 </a:t>
            </a:r>
            <a:r>
              <a:rPr lang="en-US" altLang="ko-KR" dirty="0"/>
              <a:t>http server running</a:t>
            </a:r>
            <a:r>
              <a:rPr lang="ko-KR" altLang="en-US" dirty="0"/>
              <a:t> </a:t>
            </a:r>
            <a:r>
              <a:rPr lang="ko-KR" altLang="en-US" dirty="0" err="1"/>
              <a:t>메세지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4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16431-80A2-564A-9EDF-7474B913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Kibana – Create Index Patterns</a:t>
            </a:r>
            <a:endParaRPr kumimoji="1"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D9E4073-94B7-DD44-A081-80B721824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192" y="2156918"/>
            <a:ext cx="9318118" cy="4408011"/>
          </a:xfrm>
        </p:spPr>
      </p:pic>
    </p:spTree>
    <p:extLst>
      <p:ext uri="{BB962C8B-B14F-4D97-AF65-F5344CB8AC3E}">
        <p14:creationId xmlns:p14="http://schemas.microsoft.com/office/powerpoint/2010/main" val="191732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024B8-0733-1140-95B5-3E40B372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Kibana – Create Index Patterns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27DE20-7A43-A14B-8544-184455562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76840"/>
            <a:ext cx="9987703" cy="4004039"/>
          </a:xfrm>
        </p:spPr>
      </p:pic>
    </p:spTree>
    <p:extLst>
      <p:ext uri="{BB962C8B-B14F-4D97-AF65-F5344CB8AC3E}">
        <p14:creationId xmlns:p14="http://schemas.microsoft.com/office/powerpoint/2010/main" val="325679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F8BE4-A82D-B64C-8E13-6D11EE1E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Kibana – Create Index Patterns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4FE1E3-0CEC-F54C-A3E9-286840C49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41928"/>
            <a:ext cx="10083206" cy="4168931"/>
          </a:xfrm>
        </p:spPr>
      </p:pic>
    </p:spTree>
    <p:extLst>
      <p:ext uri="{BB962C8B-B14F-4D97-AF65-F5344CB8AC3E}">
        <p14:creationId xmlns:p14="http://schemas.microsoft.com/office/powerpoint/2010/main" val="43511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7683-022F-9E49-A928-6C562764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Kibana – Index Discover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231959-7FBA-1A4C-A297-F0589D630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936" y="2141928"/>
            <a:ext cx="9408059" cy="4425782"/>
          </a:xfrm>
        </p:spPr>
      </p:pic>
    </p:spTree>
    <p:extLst>
      <p:ext uri="{BB962C8B-B14F-4D97-AF65-F5344CB8AC3E}">
        <p14:creationId xmlns:p14="http://schemas.microsoft.com/office/powerpoint/2010/main" val="2311797512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433</TotalTime>
  <Words>75</Words>
  <Application>Microsoft Macintosh PowerPoint</Application>
  <PresentationFormat>와이드스크린</PresentationFormat>
  <Paragraphs>29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Trebuchet MS</vt:lpstr>
      <vt:lpstr>베를린</vt:lpstr>
      <vt:lpstr>ELK TEST 1</vt:lpstr>
      <vt:lpstr>Test Flow </vt:lpstr>
      <vt:lpstr>Preset(Bot-&gt;Elasticsearch)</vt:lpstr>
      <vt:lpstr>Kibana Set</vt:lpstr>
      <vt:lpstr>Kibana Run</vt:lpstr>
      <vt:lpstr>Kibana – Create Index Patterns</vt:lpstr>
      <vt:lpstr>Kibana – Create Index Patterns</vt:lpstr>
      <vt:lpstr>Kibana – Create Index Patterns</vt:lpstr>
      <vt:lpstr>Kibana – Index Discover</vt:lpstr>
      <vt:lpstr>Kibana 활용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Kibana 활용</dc:title>
  <dc:creator>lcg101@hanmail.net</dc:creator>
  <cp:lastModifiedBy>c allan</cp:lastModifiedBy>
  <cp:revision>17</cp:revision>
  <dcterms:created xsi:type="dcterms:W3CDTF">2020-08-28T02:31:13Z</dcterms:created>
  <dcterms:modified xsi:type="dcterms:W3CDTF">2020-08-29T18:37:28Z</dcterms:modified>
</cp:coreProperties>
</file>