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0" r:id="rId5"/>
    <p:sldId id="261" r:id="rId6"/>
    <p:sldId id="273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6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7820-F6D0-0547-9E2F-333447188A15}" type="datetimeFigureOut">
              <a:rPr kumimoji="1" lang="ko-KR" altLang="en-US" smtClean="0"/>
              <a:t>2020. 9. 24.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A5AC5-7CFB-3B4D-B657-9B0C384D51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49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ogstash-plugins/logstash-patterns-core/tree/master/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tifacts.elastic.co/downloads/kibana/kibana-7.6.2-linux-x86_64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888B-0434-354F-BCA3-474BA8725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ELK </a:t>
            </a:r>
            <a:r>
              <a:rPr kumimoji="1" lang="ko-KR" altLang="en-US" dirty="0"/>
              <a:t>구성 </a:t>
            </a:r>
            <a:r>
              <a:rPr kumimoji="1" lang="en-US" altLang="ko-KR" dirty="0"/>
              <a:t>TEST 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7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3C3C-2857-2443-A661-734E4EC4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Test Flow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438E43C-2718-F547-95AE-B758973C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96" y="2532084"/>
            <a:ext cx="2117992" cy="125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kumimoji="1" lang="en-US" altLang="ko-KR" sz="2000" dirty="0" err="1"/>
              <a:t>Dceng</a:t>
            </a:r>
            <a:r>
              <a:rPr kumimoji="1" lang="en-US" altLang="ko-KR" sz="2000" dirty="0"/>
              <a:t> Web</a:t>
            </a:r>
            <a:endParaRPr kumimoji="1"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10B19D-3CA5-4A49-BB09-040F785F1886}"/>
              </a:ext>
            </a:extLst>
          </p:cNvPr>
          <p:cNvSpPr/>
          <p:nvPr/>
        </p:nvSpPr>
        <p:spPr>
          <a:xfrm>
            <a:off x="5132219" y="2575467"/>
            <a:ext cx="2117992" cy="116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/>
              <a:t>Filebeat</a:t>
            </a:r>
            <a:endParaRPr kumimoji="1"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571821-56AF-C747-9020-F93CCFF7EDC0}"/>
              </a:ext>
            </a:extLst>
          </p:cNvPr>
          <p:cNvSpPr/>
          <p:nvPr/>
        </p:nvSpPr>
        <p:spPr>
          <a:xfrm>
            <a:off x="8546998" y="2575466"/>
            <a:ext cx="2016789" cy="116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Logstash</a:t>
            </a:r>
            <a:endParaRPr kumimoji="1" lang="ko-KR" altLang="en-US" sz="2000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1B6862DD-7917-7B4E-A603-E065CBD8FA78}"/>
              </a:ext>
            </a:extLst>
          </p:cNvPr>
          <p:cNvSpPr/>
          <p:nvPr/>
        </p:nvSpPr>
        <p:spPr>
          <a:xfrm>
            <a:off x="9092616" y="3982055"/>
            <a:ext cx="925551" cy="524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A22CF-7CBD-994F-B868-D9C0A9367800}"/>
              </a:ext>
            </a:extLst>
          </p:cNvPr>
          <p:cNvSpPr txBox="1"/>
          <p:nvPr/>
        </p:nvSpPr>
        <p:spPr>
          <a:xfrm>
            <a:off x="3246637" y="361272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Http_access</a:t>
            </a:r>
            <a:r>
              <a:rPr kumimoji="1" lang="en-US" altLang="ko-KR" dirty="0"/>
              <a:t> log</a:t>
            </a:r>
            <a:endParaRPr kumimoji="1" lang="ko-KR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669AFC4F-62A3-8744-A05E-3052286F418C}"/>
              </a:ext>
            </a:extLst>
          </p:cNvPr>
          <p:cNvSpPr/>
          <p:nvPr/>
        </p:nvSpPr>
        <p:spPr>
          <a:xfrm>
            <a:off x="3814752" y="2719561"/>
            <a:ext cx="669073" cy="8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EBED8D-C537-334B-899B-C711ADAFE7BB}"/>
              </a:ext>
            </a:extLst>
          </p:cNvPr>
          <p:cNvSpPr/>
          <p:nvPr/>
        </p:nvSpPr>
        <p:spPr>
          <a:xfrm>
            <a:off x="1143902" y="4787906"/>
            <a:ext cx="2600325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Visual Data</a:t>
            </a:r>
            <a:endParaRPr kumimoji="1"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4D3D72-8A03-2C41-976A-B0BD3A565AF2}"/>
              </a:ext>
            </a:extLst>
          </p:cNvPr>
          <p:cNvSpPr/>
          <p:nvPr/>
        </p:nvSpPr>
        <p:spPr>
          <a:xfrm>
            <a:off x="8546998" y="4981975"/>
            <a:ext cx="2016789" cy="116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Elasticsearch</a:t>
            </a:r>
            <a:endParaRPr kumimoji="1" lang="ko-KR" altLang="en-US" sz="2000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A23B06AC-0084-6D46-9D89-97C4D939A0C9}"/>
              </a:ext>
            </a:extLst>
          </p:cNvPr>
          <p:cNvSpPr/>
          <p:nvPr/>
        </p:nvSpPr>
        <p:spPr>
          <a:xfrm>
            <a:off x="7564068" y="2719560"/>
            <a:ext cx="669073" cy="8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D8DD0-5476-EF40-8A8B-B5EC1BB7B99B}"/>
              </a:ext>
            </a:extLst>
          </p:cNvPr>
          <p:cNvSpPr/>
          <p:nvPr/>
        </p:nvSpPr>
        <p:spPr>
          <a:xfrm>
            <a:off x="5182820" y="4981974"/>
            <a:ext cx="2016789" cy="116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Kibana</a:t>
            </a:r>
            <a:endParaRPr kumimoji="1" lang="ko-KR" altLang="en-US" sz="2000" dirty="0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CE09683C-4835-8D43-A5A7-ED9C7FB090B6}"/>
              </a:ext>
            </a:extLst>
          </p:cNvPr>
          <p:cNvSpPr/>
          <p:nvPr/>
        </p:nvSpPr>
        <p:spPr>
          <a:xfrm rot="10800000">
            <a:off x="7601063" y="5126068"/>
            <a:ext cx="669073" cy="8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577B4514-F6D2-6D4B-BC5D-99DD4BD7E9E0}"/>
              </a:ext>
            </a:extLst>
          </p:cNvPr>
          <p:cNvSpPr/>
          <p:nvPr/>
        </p:nvSpPr>
        <p:spPr>
          <a:xfrm rot="10800000">
            <a:off x="4030177" y="5126069"/>
            <a:ext cx="669073" cy="8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F2A16B-C889-3842-B394-AF68B326208F}"/>
              </a:ext>
            </a:extLst>
          </p:cNvPr>
          <p:cNvSpPr txBox="1"/>
          <p:nvPr/>
        </p:nvSpPr>
        <p:spPr>
          <a:xfrm>
            <a:off x="8324156" y="4506163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COMBINEDAPACHELOG</a:t>
            </a:r>
          </a:p>
        </p:txBody>
      </p:sp>
    </p:spTree>
    <p:extLst>
      <p:ext uri="{BB962C8B-B14F-4D97-AF65-F5344CB8AC3E}">
        <p14:creationId xmlns:p14="http://schemas.microsoft.com/office/powerpoint/2010/main" val="302379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8DC0C-56BB-D54A-9A28-22C26453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Filebeat</a:t>
            </a:r>
            <a:r>
              <a:rPr kumimoji="1" lang="en-US" altLang="ko-KR" dirty="0"/>
              <a:t> Set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F8489-930C-2648-AEF6-477E4730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Filebeat</a:t>
            </a:r>
            <a:r>
              <a:rPr lang="en-US" altLang="ko-KR" dirty="0"/>
              <a:t> Configure</a:t>
            </a:r>
          </a:p>
          <a:p>
            <a:pPr marL="0" indent="0">
              <a:buNone/>
            </a:pPr>
            <a:r>
              <a:rPr lang="en-US" altLang="ko-KR" sz="1600" dirty="0"/>
              <a:t>    Paths : $FILEBEAT_HOME/</a:t>
            </a:r>
            <a:r>
              <a:rPr lang="en-US" altLang="ko-KR" sz="1600" dirty="0" err="1"/>
              <a:t>filebeat.yml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Input/Output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EXEC : $FILEBEAT_HOME/</a:t>
            </a:r>
            <a:r>
              <a:rPr lang="en-US" altLang="ko-KR" sz="1600" dirty="0" err="1"/>
              <a:t>filebeat</a:t>
            </a:r>
            <a:r>
              <a:rPr lang="en-US" altLang="ko-KR" sz="1600" dirty="0"/>
              <a:t> –c [config filename]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B02A35-46B1-CD4A-8F95-F19ED0B9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1" y="3601273"/>
            <a:ext cx="5181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7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88B8-03E4-A94E-AD2F-BF0F4CE1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Logstash Set</a:t>
            </a:r>
            <a:endParaRPr kumimoji="1"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94630DB-547C-B94B-AFC5-033A1F92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91183"/>
            <a:ext cx="9613861" cy="4710699"/>
          </a:xfrm>
        </p:spPr>
        <p:txBody>
          <a:bodyPr/>
          <a:lstStyle/>
          <a:p>
            <a:r>
              <a:rPr lang="en-US" altLang="ko-KR" dirty="0"/>
              <a:t>Logstash Configure</a:t>
            </a:r>
          </a:p>
          <a:p>
            <a:pPr marL="0" indent="0">
              <a:buNone/>
            </a:pPr>
            <a:r>
              <a:rPr lang="en-US" altLang="ko-KR" sz="1600" dirty="0"/>
              <a:t>    - Paths : $LOGSTASH_HOME/config/</a:t>
            </a:r>
            <a:r>
              <a:rPr lang="en-US" altLang="ko-KR" sz="1600" dirty="0" err="1"/>
              <a:t>logstash.yml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XXXXX.yml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- COMBINEDAPACHELOG Patterns </a:t>
            </a:r>
            <a:r>
              <a:rPr lang="ko-KR" altLang="en-US" sz="1600" dirty="0"/>
              <a:t>사용</a:t>
            </a:r>
            <a:r>
              <a:rPr lang="en-US" altLang="ko-KR" sz="1600" dirty="0"/>
              <a:t>.(</a:t>
            </a:r>
            <a:r>
              <a:rPr lang="en-US" altLang="ko-KR" sz="1600" dirty="0">
                <a:hlinkClick r:id="rId2"/>
              </a:rPr>
              <a:t>Grok Patterns </a:t>
            </a:r>
            <a:r>
              <a:rPr lang="ko-KR" altLang="en-US" sz="1600" dirty="0">
                <a:hlinkClick r:id="rId2"/>
              </a:rPr>
              <a:t>참조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EXEC : $LOGSTASH_HOME/bin/</a:t>
            </a:r>
            <a:r>
              <a:rPr lang="en-US" altLang="ko-KR" sz="1600" dirty="0" err="1"/>
              <a:t>logstash</a:t>
            </a:r>
            <a:r>
              <a:rPr lang="en-US" altLang="ko-KR" sz="1600" dirty="0"/>
              <a:t> –f $LOGSTASH_HOME/config/[config filename]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AB9331-FA5B-5844-8345-605A9CA9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20" y="3205247"/>
            <a:ext cx="5578417" cy="28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A6722-81C1-354D-A903-8C24E9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Elasticsearch Index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0ABCD-4125-184F-9091-B99AF8F3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59175"/>
            <a:ext cx="9613861" cy="2201674"/>
          </a:xfrm>
        </p:spPr>
        <p:txBody>
          <a:bodyPr>
            <a:normAutofit/>
          </a:bodyPr>
          <a:lstStyle/>
          <a:p>
            <a:r>
              <a:rPr lang="en-US" altLang="ko-KR" dirty="0"/>
              <a:t>Elasticsearch Index </a:t>
            </a:r>
            <a:r>
              <a:rPr lang="ko-KR" altLang="en-US" dirty="0"/>
              <a:t>생성 확인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C67FB-17D8-6841-A9E7-F9944DB9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3227941"/>
            <a:ext cx="10668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F3FB0-D83D-AD40-9C7F-24E51DB7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Set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C87E0-4D6D-134A-86B3-27048E9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97756"/>
          </a:xfrm>
        </p:spPr>
        <p:txBody>
          <a:bodyPr/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Downloads URL</a:t>
            </a:r>
          </a:p>
          <a:p>
            <a:r>
              <a:rPr kumimoji="1" lang="en" altLang="ko-KR" sz="1600" dirty="0"/>
              <a:t>WGET : </a:t>
            </a:r>
            <a:r>
              <a:rPr kumimoji="1" lang="en" altLang="ko-KR" sz="1600" dirty="0">
                <a:hlinkClick r:id="rId2"/>
              </a:rPr>
              <a:t>https://artifacts.elastic.co/downloads/kibana/kibana-7.6.2-linux-x86_64.tar.gz</a:t>
            </a:r>
            <a:endParaRPr kumimoji="1" lang="en" altLang="ko-KR" sz="1600" dirty="0"/>
          </a:p>
          <a:p>
            <a:r>
              <a:rPr lang="en-US" altLang="ko-KR" sz="2000" dirty="0"/>
              <a:t>Logstash Configure</a:t>
            </a:r>
          </a:p>
          <a:p>
            <a:r>
              <a:rPr kumimoji="1" lang="en" altLang="ko-KR" sz="1600" dirty="0"/>
              <a:t> </a:t>
            </a:r>
            <a:r>
              <a:rPr lang="en-US" altLang="ko-KR" sz="1600" dirty="0"/>
              <a:t>- Paths : $KIBANA_HOME/config/</a:t>
            </a:r>
            <a:r>
              <a:rPr lang="en-US" altLang="ko-KR" sz="1600" dirty="0" err="1"/>
              <a:t>Kibana.yml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XXXXX.yml</a:t>
            </a:r>
            <a:r>
              <a:rPr lang="en-US" altLang="ko-KR" sz="1600" dirty="0"/>
              <a:t>)</a:t>
            </a:r>
          </a:p>
          <a:p>
            <a:r>
              <a:rPr kumimoji="1" lang="en-US" altLang="ko-KR" sz="1600" dirty="0"/>
              <a:t>Kibana</a:t>
            </a:r>
            <a:r>
              <a:rPr kumimoji="1" lang="ko-KR" altLang="en-US" sz="1600" dirty="0"/>
              <a:t>에 연동할 </a:t>
            </a:r>
            <a:r>
              <a:rPr kumimoji="1" lang="en-US" altLang="ko-KR" sz="1600" dirty="0"/>
              <a:t>Elasticsearch host</a:t>
            </a:r>
            <a:r>
              <a:rPr kumimoji="1" lang="ko-KR" altLang="en-US" sz="1600" dirty="0"/>
              <a:t> 설정</a:t>
            </a:r>
            <a:endParaRPr kumimoji="1" lang="en" altLang="ko-KR" sz="1600" dirty="0"/>
          </a:p>
          <a:p>
            <a:endParaRPr kumimoji="1"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4ABC2-A79D-7345-9E8C-6AF6D9860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4325257"/>
            <a:ext cx="9613862" cy="1915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0B977-9071-B348-8E7B-83A1B885CA16}"/>
              </a:ext>
            </a:extLst>
          </p:cNvPr>
          <p:cNvSpPr txBox="1"/>
          <p:nvPr/>
        </p:nvSpPr>
        <p:spPr>
          <a:xfrm>
            <a:off x="680320" y="5747657"/>
            <a:ext cx="96138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 EXEC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$</a:t>
            </a:r>
            <a:r>
              <a:rPr lang="en-US" altLang="ko-KR" sz="1600" dirty="0" err="1"/>
              <a:t>Kibana_Path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kibana</a:t>
            </a:r>
            <a:r>
              <a:rPr lang="ko-KR" altLang="en-US" sz="1600" dirty="0"/>
              <a:t>  </a:t>
            </a:r>
            <a:r>
              <a:rPr lang="en-US" altLang="ko-KR" sz="1600" dirty="0"/>
              <a:t>and $</a:t>
            </a:r>
            <a:r>
              <a:rPr lang="en-US" altLang="ko-KR" sz="1600" dirty="0" err="1"/>
              <a:t>Kibana_Path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kibana</a:t>
            </a:r>
            <a:r>
              <a:rPr lang="en-US" altLang="ko-KR" sz="1600" dirty="0"/>
              <a:t> -–allow-root(root</a:t>
            </a:r>
            <a:r>
              <a:rPr lang="ko-KR" altLang="en-US" sz="1600" dirty="0"/>
              <a:t> 실행 시</a:t>
            </a:r>
            <a:r>
              <a:rPr lang="en-US" altLang="ko-KR" sz="1600" dirty="0"/>
              <a:t>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46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16431-80A2-564A-9EDF-7474B913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– Create Index Patterns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FFC333-B54B-C846-A1C1-F1EDDE85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551" y="2086078"/>
            <a:ext cx="9329366" cy="4577052"/>
          </a:xfrm>
        </p:spPr>
      </p:pic>
    </p:spTree>
    <p:extLst>
      <p:ext uri="{BB962C8B-B14F-4D97-AF65-F5344CB8AC3E}">
        <p14:creationId xmlns:p14="http://schemas.microsoft.com/office/powerpoint/2010/main" val="19173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D4EC1-1D6C-D642-AE09-C9225D88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Kibana </a:t>
            </a:r>
            <a:r>
              <a:rPr kumimoji="1" lang="ko-KR" altLang="en-US" dirty="0"/>
              <a:t>활용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C19DB5-44BF-4347-BD71-0F3EFD01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55" y="2133600"/>
            <a:ext cx="9280623" cy="4297304"/>
          </a:xfrm>
        </p:spPr>
      </p:pic>
    </p:spTree>
    <p:extLst>
      <p:ext uri="{BB962C8B-B14F-4D97-AF65-F5344CB8AC3E}">
        <p14:creationId xmlns:p14="http://schemas.microsoft.com/office/powerpoint/2010/main" val="1997969115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502</TotalTime>
  <Words>202</Words>
  <Application>Microsoft Macintosh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AppleGothic</vt:lpstr>
      <vt:lpstr>Arial</vt:lpstr>
      <vt:lpstr>Trebuchet MS</vt:lpstr>
      <vt:lpstr>베를린</vt:lpstr>
      <vt:lpstr>ELK 구성 TEST 2</vt:lpstr>
      <vt:lpstr>Test Flow </vt:lpstr>
      <vt:lpstr>Filebeat Set</vt:lpstr>
      <vt:lpstr>Logstash Set</vt:lpstr>
      <vt:lpstr>Elasticsearch Index</vt:lpstr>
      <vt:lpstr>Kibana Set</vt:lpstr>
      <vt:lpstr>Kibana – Create Index Patterns</vt:lpstr>
      <vt:lpstr>Kibana 활용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 활용</dc:title>
  <dc:creator>lcg101@hanmail.net</dc:creator>
  <cp:lastModifiedBy>lcg101@hanmail.net</cp:lastModifiedBy>
  <cp:revision>26</cp:revision>
  <dcterms:created xsi:type="dcterms:W3CDTF">2020-08-28T02:31:13Z</dcterms:created>
  <dcterms:modified xsi:type="dcterms:W3CDTF">2020-09-24T07:00:11Z</dcterms:modified>
</cp:coreProperties>
</file>