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B4B2-ACFC-AC5D-B6A6-EE1560BCC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C90CD-0830-2505-6205-61DACAB83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20BBB-1E3F-49B8-C981-FC2784662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4F3-7949-47FB-BEC2-9E4504658A8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E06E2-46D4-7F13-0A34-F4C8ADDA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5796-C5C2-D203-071A-A1940245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2EC-0D8F-4C97-8783-F0DE12B4E1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99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8AB8-AB3C-1EB1-EDC4-BC952978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55E38-3AB0-696C-F332-FB3C192AB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E900B-208B-60D5-3CA6-FB3640E7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4F3-7949-47FB-BEC2-9E4504658A8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7BC0-F37C-3B2F-5F79-5473A937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6808-16AB-F818-A3F5-CA4424D7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2EC-0D8F-4C97-8783-F0DE12B4E1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63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A40BB-B2B7-B503-F9D6-158809A33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4FBF52-2B52-2D1C-EFB7-5BA0FF773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4CA8-38EF-FCB6-CCDE-3654AA487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4F3-7949-47FB-BEC2-9E4504658A8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0E983-6F92-0220-E3D3-3AAB0669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860B-341C-2989-BFF3-674528EB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2EC-0D8F-4C97-8783-F0DE12B4E1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51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90AC-C349-332A-E016-B86363CA9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0E91C-8E4B-DB97-E58F-ADBB16F90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B494E-37FD-EA45-3CB2-FC427CC1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4F3-7949-47FB-BEC2-9E4504658A8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6B1E3-C8C9-B634-8DF4-4555B077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89F56-EFBD-5CA4-6DCC-14C6C0E9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2EC-0D8F-4C97-8783-F0DE12B4E1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47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6C41-D752-2CA0-98DA-67E12EACD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B3587-1543-6262-F13E-366D82D9D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8F002-798C-68C3-4A04-F4356734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4F3-7949-47FB-BEC2-9E4504658A8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C1A2F-7F75-2298-0DC7-83B193D9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E291-6087-10DF-EC98-928DCBDC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2EC-0D8F-4C97-8783-F0DE12B4E1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4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0101-51A1-76BF-B940-E9B58D0B0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3868-8B6D-B1C1-DC63-A356E4AE6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5616-53DB-4FE5-4A44-57C4B1260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0A420-251D-17E3-BEF0-39C6C787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4F3-7949-47FB-BEC2-9E4504658A8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D18A-9CA4-5C57-5B2E-01A4000A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8E8F4-A49E-6BDE-926D-E2986E562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2EC-0D8F-4C97-8783-F0DE12B4E1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36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EBFB-F1A7-C974-8459-26F516A0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97CF-928A-D92E-912F-7BF641012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63DC5-F704-83C2-5661-54C985A74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E5B2E-0E02-0507-18CF-BB6AA5E12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CD4F0-DB7A-DE60-5A64-CEEFEDAF9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85B460-B606-3949-CDEB-983629B4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4F3-7949-47FB-BEC2-9E4504658A8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43203-EC0A-C00B-9646-282D5E2F2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C6ADD-B44D-45C1-0F86-1423766C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2EC-0D8F-4C97-8783-F0DE12B4E1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9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84FA-1AF9-1441-4F5D-A06D5F2F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46B65-6025-EBE4-A86F-D11E4388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4F3-7949-47FB-BEC2-9E4504658A8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CA0B5-3B3A-CD49-6229-294965D89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10B42-8AB0-542E-2092-1AE17608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2EC-0D8F-4C97-8783-F0DE12B4E1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1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B7B74-CA62-28CE-B8A4-F55CD089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4F3-7949-47FB-BEC2-9E4504658A8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451C9-2287-5EB9-9734-E9B02F9E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84351-E649-17DB-AFAC-424D8ADE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2EC-0D8F-4C97-8783-F0DE12B4E1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858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AEA6-4F7F-316C-0C9D-D030332D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BA2AF-3077-05B6-628D-E1BB6E3D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AF6271-EF76-58B6-88E9-9F4CEFFB3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940AA-430F-EDDD-2F5D-C1890B3E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4F3-7949-47FB-BEC2-9E4504658A8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C1A56-77E7-77EA-E4DA-054AE9B0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6E818-8A51-A0A8-5ED6-43984482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2EC-0D8F-4C97-8783-F0DE12B4E1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84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AC29-4C75-7DE9-68A7-E5905797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C30E3-8743-3AD9-5874-F5D1E0ECB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500A0-B95C-DCA1-C1BC-8D3637A2E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9B167-F5F3-E8E5-D1AA-5B10B23A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4F3-7949-47FB-BEC2-9E4504658A8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7B608-343A-FB82-95AB-2273353E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7159-42CD-7D57-D6A7-03442B6A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42EC-0D8F-4C97-8783-F0DE12B4E1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96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27CA4-F3C1-02D4-EE17-4DD469A3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D8418-B41F-09E7-5031-96B33579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5E092-A133-5E0C-7A40-A81D59F2F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9A14F3-7949-47FB-BEC2-9E4504658A8B}" type="datetimeFigureOut">
              <a:rPr lang="pt-BR" smtClean="0"/>
              <a:t>04/08/2025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ED0A6-5ACB-E5B8-28EC-1BC3A8320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D04B1-1D85-9E15-99DF-2C8FCD560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5C42EC-0D8F-4C97-8783-F0DE12B4E18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37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CFE7-9D36-6177-8003-23FAC98952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de Sistemas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167D0-253F-11A7-0887-7B4CA67A1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Criação de um sistema de biblioteca em </a:t>
            </a:r>
            <a:r>
              <a:rPr lang="pt-BR" dirty="0" err="1"/>
              <a:t>JavaScript</a:t>
            </a:r>
            <a:endParaRPr lang="pt-BR" dirty="0"/>
          </a:p>
          <a:p>
            <a:r>
              <a:rPr lang="pt-BR" dirty="0"/>
              <a:t>Conteúdo: Funções, Modularização, Regras de negócio e Fluxo de Dados</a:t>
            </a:r>
          </a:p>
        </p:txBody>
      </p:sp>
    </p:spTree>
    <p:extLst>
      <p:ext uri="{BB962C8B-B14F-4D97-AF65-F5344CB8AC3E}">
        <p14:creationId xmlns:p14="http://schemas.microsoft.com/office/powerpoint/2010/main" val="860483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41B1-F1DE-D8E6-55DD-53250523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Modularização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57670-6CF2-391D-27BC-641C82D07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função faz apenas uma coisa</a:t>
            </a:r>
          </a:p>
          <a:p>
            <a:r>
              <a:rPr lang="pt-BR" dirty="0"/>
              <a:t>Evita repetição de código</a:t>
            </a:r>
          </a:p>
          <a:p>
            <a:r>
              <a:rPr lang="pt-BR" dirty="0"/>
              <a:t>Permite testes e manutenção mais fáceis</a:t>
            </a:r>
          </a:p>
          <a:p>
            <a:r>
              <a:rPr lang="pt-BR" dirty="0" err="1"/>
              <a:t>main</a:t>
            </a:r>
            <a:r>
              <a:rPr lang="pt-BR" dirty="0"/>
              <a:t>() apenas chama as outras funções;</a:t>
            </a:r>
          </a:p>
        </p:txBody>
      </p:sp>
    </p:spTree>
    <p:extLst>
      <p:ext uri="{BB962C8B-B14F-4D97-AF65-F5344CB8AC3E}">
        <p14:creationId xmlns:p14="http://schemas.microsoft.com/office/powerpoint/2010/main" val="324136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AE16-2A0D-F96D-FC27-BFE0535E9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224BC-05C1-67C8-BEF7-8805EE73B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Dados entram via </a:t>
            </a:r>
            <a:r>
              <a:rPr lang="pt-BR" sz="4000" dirty="0" err="1"/>
              <a:t>cadastrarLivro</a:t>
            </a:r>
            <a:r>
              <a:rPr lang="pt-BR" sz="4000" dirty="0"/>
              <a:t>();</a:t>
            </a:r>
          </a:p>
          <a:p>
            <a:r>
              <a:rPr lang="pt-BR" sz="4000" dirty="0"/>
              <a:t>São armazenados na biblioteca[];</a:t>
            </a:r>
          </a:p>
          <a:p>
            <a:r>
              <a:rPr lang="pt-BR" sz="4000" dirty="0" err="1"/>
              <a:t>listarLivros</a:t>
            </a:r>
            <a:r>
              <a:rPr lang="pt-BR" sz="4000" dirty="0"/>
              <a:t>() percorre a lista e mostra os dados;</a:t>
            </a:r>
          </a:p>
          <a:p>
            <a:r>
              <a:rPr lang="pt-BR" sz="4000" dirty="0" err="1"/>
              <a:t>calcularTotais</a:t>
            </a:r>
            <a:r>
              <a:rPr lang="pt-BR" sz="4000" dirty="0"/>
              <a:t>() soma as quantidades;</a:t>
            </a:r>
          </a:p>
          <a:p>
            <a:r>
              <a:rPr lang="pt-BR" sz="4000" dirty="0" err="1"/>
              <a:t>gerarRelatorio</a:t>
            </a:r>
            <a:r>
              <a:rPr lang="pt-BR" sz="4000" dirty="0"/>
              <a:t>() orquestra tudo;</a:t>
            </a:r>
          </a:p>
        </p:txBody>
      </p:sp>
    </p:spTree>
    <p:extLst>
      <p:ext uri="{BB962C8B-B14F-4D97-AF65-F5344CB8AC3E}">
        <p14:creationId xmlns:p14="http://schemas.microsoft.com/office/powerpoint/2010/main" val="192545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65CF-8325-5016-3C0A-DDE36687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Armazenamento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6AA0-2327-E4EA-3DB6-3DE14997F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213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7646F-01C5-D495-3F0F-0356E456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aula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B50D2-AC58-BAA8-F3BA-BB5E130C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sistema simples de cadastro de livros;</a:t>
            </a:r>
          </a:p>
          <a:p>
            <a:r>
              <a:rPr lang="pt-BR" dirty="0"/>
              <a:t>Trabalhar com funções modulares;</a:t>
            </a:r>
          </a:p>
          <a:p>
            <a:r>
              <a:rPr lang="pt-BR" dirty="0"/>
              <a:t>Aplicar lógica de negócios</a:t>
            </a:r>
          </a:p>
          <a:p>
            <a:r>
              <a:rPr lang="pt-BR" dirty="0"/>
              <a:t>Compreender o fluxo de dados no sistema</a:t>
            </a:r>
          </a:p>
          <a:p>
            <a:r>
              <a:rPr lang="pt-BR" dirty="0"/>
              <a:t>Refletir sobre boas práticas de organização de código</a:t>
            </a:r>
          </a:p>
        </p:txBody>
      </p:sp>
    </p:spTree>
    <p:extLst>
      <p:ext uri="{BB962C8B-B14F-4D97-AF65-F5344CB8AC3E}">
        <p14:creationId xmlns:p14="http://schemas.microsoft.com/office/powerpoint/2010/main" val="391656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C42E-B1C8-E024-2BA1-536CBAB25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Problemática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5E98A-DD47-7412-AB38-0E126536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Pedido da Fulana – Responsável pela Biblioteca</a:t>
            </a:r>
          </a:p>
          <a:p>
            <a:pPr marL="0" indent="0">
              <a:buNone/>
            </a:pPr>
            <a:r>
              <a:rPr lang="pt-BR" dirty="0"/>
              <a:t>“</a:t>
            </a:r>
            <a:r>
              <a:rPr lang="pt-BR" dirty="0" err="1"/>
              <a:t>Oii</a:t>
            </a:r>
            <a:r>
              <a:rPr lang="pt-BR" dirty="0"/>
              <a:t>! Tudo bem?</a:t>
            </a:r>
          </a:p>
          <a:p>
            <a:pPr marL="0" indent="0">
              <a:buNone/>
            </a:pPr>
            <a:r>
              <a:rPr lang="pt-BR" dirty="0"/>
              <a:t>	Então... Eu cuido da biblioteca aqui da escola, e queria ver se vocês conseguem fazer um sisteminha pra mim, tipo, bem simples, só pra me ajudar a controlar os livros. Eu não entendo nada de computador, mas vou tentar explicar o que eu preciso...</a:t>
            </a:r>
          </a:p>
          <a:p>
            <a:pPr marL="0" indent="0">
              <a:buNone/>
            </a:pPr>
            <a:r>
              <a:rPr lang="pt-BR" dirty="0"/>
              <a:t>	Preciso cadastrar os livros com nome, autor, ano que foi lançado e quantos livros desses eu tenho. Preciso também que apareça tudo que eu já coloquei no sistema, pra eu saber o que tem na biblioteca e também, o total de livros que tenho no sistema.</a:t>
            </a:r>
          </a:p>
          <a:p>
            <a:pPr marL="0" indent="0">
              <a:buNone/>
            </a:pPr>
            <a:r>
              <a:rPr lang="pt-BR" dirty="0"/>
              <a:t>E também, uma parte que mostre tudo bonitinho, tipo um resumo geral ou relatório.</a:t>
            </a:r>
          </a:p>
        </p:txBody>
      </p:sp>
    </p:spTree>
    <p:extLst>
      <p:ext uri="{BB962C8B-B14F-4D97-AF65-F5344CB8AC3E}">
        <p14:creationId xmlns:p14="http://schemas.microsoft.com/office/powerpoint/2010/main" val="302829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E98B-FDA9-D2FC-E980-7E0F429D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 do Sistema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E9F2-423D-4A8F-E046-8F3AE195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Cadastrar livros: título, autor, ano e quantidade</a:t>
            </a:r>
          </a:p>
          <a:p>
            <a:r>
              <a:rPr lang="pt-BR" dirty="0"/>
              <a:t>Deve ser possível:</a:t>
            </a:r>
          </a:p>
          <a:p>
            <a:pPr lvl="1"/>
            <a:r>
              <a:rPr lang="pt-BR" dirty="0"/>
              <a:t>Cadastrar livros</a:t>
            </a:r>
          </a:p>
          <a:p>
            <a:pPr lvl="1"/>
            <a:r>
              <a:rPr lang="pt-BR" dirty="0"/>
              <a:t>Listar livros</a:t>
            </a:r>
          </a:p>
          <a:p>
            <a:pPr lvl="1"/>
            <a:r>
              <a:rPr lang="pt-BR" dirty="0"/>
              <a:t>Calcular total de livros</a:t>
            </a:r>
          </a:p>
          <a:p>
            <a:pPr lvl="1"/>
            <a:r>
              <a:rPr lang="pt-BR" dirty="0"/>
              <a:t>Gerar relatório completo</a:t>
            </a:r>
          </a:p>
          <a:p>
            <a:r>
              <a:rPr lang="pt-BR" dirty="0"/>
              <a:t>Regras de negócio:</a:t>
            </a:r>
          </a:p>
          <a:p>
            <a:pPr lvl="1"/>
            <a:r>
              <a:rPr lang="pt-BR" dirty="0"/>
              <a:t>Se total de livros &gt; 20, exibir alerta de estoque alto.</a:t>
            </a:r>
          </a:p>
        </p:txBody>
      </p:sp>
    </p:spTree>
    <p:extLst>
      <p:ext uri="{BB962C8B-B14F-4D97-AF65-F5344CB8AC3E}">
        <p14:creationId xmlns:p14="http://schemas.microsoft.com/office/powerpoint/2010/main" val="221945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BC78-A07B-353E-2F39-75F9F1BEF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72443" cy="1325563"/>
          </a:xfrm>
        </p:spPr>
        <p:txBody>
          <a:bodyPr/>
          <a:lstStyle/>
          <a:p>
            <a:r>
              <a:rPr lang="pt-BR" dirty="0"/>
              <a:t>Estrutural Inicial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ECFB5-E8D2-61A4-8B70-F7D99E78E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642" y="365125"/>
            <a:ext cx="7843157" cy="5811838"/>
          </a:xfrm>
        </p:spPr>
        <p:txBody>
          <a:bodyPr/>
          <a:lstStyle/>
          <a:p>
            <a:pPr marL="0" indent="0">
              <a:buNone/>
            </a:pPr>
            <a:r>
              <a:rPr lang="pt-BR" dirty="0" err="1"/>
              <a:t>let</a:t>
            </a:r>
            <a:r>
              <a:rPr lang="pt-BR" dirty="0"/>
              <a:t> biblioteca = [];</a:t>
            </a:r>
          </a:p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cadastrarLivro</a:t>
            </a:r>
            <a:r>
              <a:rPr lang="pt-BR" dirty="0"/>
              <a:t>(titulo, autor, ano, quantidade){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listrarLivros</a:t>
            </a:r>
            <a:r>
              <a:rPr lang="pt-BR" dirty="0"/>
              <a:t>(){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calcularTotais</a:t>
            </a:r>
            <a:r>
              <a:rPr lang="pt-BR" dirty="0"/>
              <a:t>(){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gerarRelatorio</a:t>
            </a:r>
            <a:r>
              <a:rPr lang="pt-BR" dirty="0"/>
              <a:t>(){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773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D8091-6ECF-F5E4-FC37-4886B255C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pt-BR" dirty="0" err="1"/>
              <a:t>const</a:t>
            </a:r>
            <a:r>
              <a:rPr lang="pt-BR" dirty="0"/>
              <a:t> prompt = require('prompt-</a:t>
            </a:r>
            <a:r>
              <a:rPr lang="pt-BR" dirty="0" err="1"/>
              <a:t>sync</a:t>
            </a:r>
            <a:r>
              <a:rPr lang="pt-BR" dirty="0"/>
              <a:t>')();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cadastrarLivros</a:t>
            </a:r>
            <a:r>
              <a:rPr lang="pt-BR" dirty="0"/>
              <a:t>(biblioteca){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let</a:t>
            </a:r>
            <a:r>
              <a:rPr lang="pt-BR" dirty="0"/>
              <a:t> titulo = prompt("Titulo: ");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let</a:t>
            </a:r>
            <a:r>
              <a:rPr lang="pt-BR" dirty="0"/>
              <a:t> autor = prompt("Autor: ");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let</a:t>
            </a:r>
            <a:r>
              <a:rPr lang="pt-BR" dirty="0"/>
              <a:t> ano =  prompt("Ano de publicação: ");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let</a:t>
            </a:r>
            <a:r>
              <a:rPr lang="pt-BR" dirty="0"/>
              <a:t> quantidade = </a:t>
            </a:r>
            <a:r>
              <a:rPr lang="pt-BR" dirty="0" err="1"/>
              <a:t>Number</a:t>
            </a:r>
            <a:r>
              <a:rPr lang="pt-BR" dirty="0"/>
              <a:t>(prompt("Quantidade de livros: "));</a:t>
            </a:r>
          </a:p>
          <a:p>
            <a:pPr marL="0" indent="0">
              <a:buNone/>
            </a:pPr>
            <a:r>
              <a:rPr lang="pt-BR" dirty="0"/>
              <a:t>    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let</a:t>
            </a:r>
            <a:r>
              <a:rPr lang="pt-BR" dirty="0"/>
              <a:t> livro = {</a:t>
            </a:r>
          </a:p>
          <a:p>
            <a:pPr marL="0" indent="0">
              <a:buNone/>
            </a:pPr>
            <a:r>
              <a:rPr lang="pt-BR" dirty="0"/>
              <a:t>        titulo,</a:t>
            </a:r>
          </a:p>
          <a:p>
            <a:pPr marL="0" indent="0">
              <a:buNone/>
            </a:pPr>
            <a:r>
              <a:rPr lang="pt-BR" dirty="0"/>
              <a:t>        autor,</a:t>
            </a:r>
          </a:p>
          <a:p>
            <a:pPr marL="0" indent="0">
              <a:buNone/>
            </a:pPr>
            <a:r>
              <a:rPr lang="pt-BR" dirty="0"/>
              <a:t>        ano,</a:t>
            </a:r>
          </a:p>
          <a:p>
            <a:pPr marL="0" indent="0">
              <a:buNone/>
            </a:pPr>
            <a:r>
              <a:rPr lang="pt-BR" dirty="0"/>
              <a:t>        quantidade</a:t>
            </a:r>
          </a:p>
          <a:p>
            <a:pPr marL="0" indent="0">
              <a:buNone/>
            </a:pPr>
            <a:r>
              <a:rPr lang="pt-BR" dirty="0"/>
              <a:t>    }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biblioteca.push</a:t>
            </a:r>
            <a:r>
              <a:rPr lang="pt-BR" dirty="0"/>
              <a:t>(livro);</a:t>
            </a:r>
          </a:p>
          <a:p>
            <a:pPr marL="0" indent="0">
              <a:buNone/>
            </a:pPr>
            <a:r>
              <a:rPr lang="pt-BR" dirty="0"/>
              <a:t>    console.log("Livro cadastrado com sucesso!");</a:t>
            </a:r>
          </a:p>
          <a:p>
            <a:pPr marL="0" indent="0">
              <a:buNone/>
            </a:pPr>
            <a:r>
              <a:rPr lang="pt-BR" dirty="0"/>
              <a:t>    console.log(livro)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return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};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module.exports</a:t>
            </a:r>
            <a:r>
              <a:rPr lang="pt-BR" dirty="0"/>
              <a:t> = </a:t>
            </a:r>
            <a:r>
              <a:rPr lang="pt-BR" dirty="0" err="1"/>
              <a:t>cadastrarLivros</a:t>
            </a:r>
            <a:r>
              <a:rPr lang="pt-BR" dirty="0"/>
              <a:t>;</a:t>
            </a:r>
          </a:p>
          <a:p>
            <a:pPr marL="0" indent="0">
              <a:buNone/>
            </a:pP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66855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8B5F6-EB97-1D7B-BDCB-ADDEE4A68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r>
              <a:rPr lang="pt-BR" sz="4000" dirty="0" err="1"/>
              <a:t>function</a:t>
            </a:r>
            <a:r>
              <a:rPr lang="pt-BR" sz="4000" dirty="0"/>
              <a:t> </a:t>
            </a:r>
            <a:r>
              <a:rPr lang="pt-BR" sz="4000" dirty="0" err="1"/>
              <a:t>listarLivros</a:t>
            </a:r>
            <a:r>
              <a:rPr lang="pt-BR" sz="4000" dirty="0"/>
              <a:t>(biblioteca){</a:t>
            </a:r>
          </a:p>
          <a:p>
            <a:pPr marL="0" indent="0">
              <a:buNone/>
            </a:pPr>
            <a:r>
              <a:rPr lang="pt-BR" sz="4000" dirty="0"/>
              <a:t>    </a:t>
            </a:r>
            <a:r>
              <a:rPr lang="pt-BR" sz="4000" dirty="0" err="1"/>
              <a:t>if</a:t>
            </a:r>
            <a:r>
              <a:rPr lang="pt-BR" sz="4000" dirty="0"/>
              <a:t>(</a:t>
            </a:r>
            <a:r>
              <a:rPr lang="pt-BR" sz="4000" dirty="0" err="1"/>
              <a:t>biblioteca.length</a:t>
            </a:r>
            <a:r>
              <a:rPr lang="pt-BR" sz="4000" dirty="0"/>
              <a:t> === 0){</a:t>
            </a:r>
          </a:p>
          <a:p>
            <a:pPr marL="0" indent="0">
              <a:buNone/>
            </a:pPr>
            <a:r>
              <a:rPr lang="pt-BR" sz="4000" dirty="0"/>
              <a:t>        console.log("Nenhum livro cadastrado!");</a:t>
            </a:r>
          </a:p>
          <a:p>
            <a:pPr marL="0" indent="0">
              <a:buNone/>
            </a:pPr>
            <a:r>
              <a:rPr lang="pt-BR" sz="4000" dirty="0"/>
              <a:t>        </a:t>
            </a:r>
            <a:r>
              <a:rPr lang="pt-BR" sz="4000" dirty="0" err="1"/>
              <a:t>return</a:t>
            </a:r>
            <a:r>
              <a:rPr lang="pt-BR" sz="4000" dirty="0"/>
              <a:t>;</a:t>
            </a:r>
          </a:p>
          <a:p>
            <a:pPr marL="0" indent="0">
              <a:buNone/>
            </a:pPr>
            <a:r>
              <a:rPr lang="pt-BR" sz="4000" dirty="0"/>
              <a:t>    }</a:t>
            </a:r>
          </a:p>
          <a:p>
            <a:pPr marL="0" indent="0">
              <a:buNone/>
            </a:pPr>
            <a:r>
              <a:rPr lang="pt-BR" sz="4000" dirty="0"/>
              <a:t>    console.log("Listar livros:");</a:t>
            </a:r>
          </a:p>
          <a:p>
            <a:pPr marL="0" indent="0">
              <a:buNone/>
            </a:pPr>
            <a:r>
              <a:rPr lang="pt-BR" sz="4000" dirty="0"/>
              <a:t>    </a:t>
            </a:r>
            <a:r>
              <a:rPr lang="pt-BR" sz="4000" dirty="0" err="1"/>
              <a:t>biblioteca.forEach</a:t>
            </a:r>
            <a:r>
              <a:rPr lang="pt-BR" sz="4000" dirty="0"/>
              <a:t>((livro, index)=&gt;{</a:t>
            </a:r>
          </a:p>
          <a:p>
            <a:pPr marL="0" indent="0">
              <a:buNone/>
            </a:pPr>
            <a:r>
              <a:rPr lang="pt-BR" sz="4000" dirty="0"/>
              <a:t>        console.log(`\</a:t>
            </a:r>
            <a:r>
              <a:rPr lang="pt-BR" sz="4000" dirty="0" err="1"/>
              <a:t>nLivro</a:t>
            </a:r>
            <a:r>
              <a:rPr lang="pt-BR" sz="4000" dirty="0"/>
              <a:t> ${index +1}`);</a:t>
            </a:r>
          </a:p>
          <a:p>
            <a:pPr marL="0" indent="0">
              <a:buNone/>
            </a:pPr>
            <a:r>
              <a:rPr lang="pt-BR" sz="4000" dirty="0"/>
              <a:t>        console.log(`Título: ${</a:t>
            </a:r>
            <a:r>
              <a:rPr lang="pt-BR" sz="4000" dirty="0" err="1"/>
              <a:t>livro.titulo</a:t>
            </a:r>
            <a:r>
              <a:rPr lang="pt-BR" sz="4000" dirty="0"/>
              <a:t>}`);</a:t>
            </a:r>
          </a:p>
          <a:p>
            <a:pPr marL="0" indent="0">
              <a:buNone/>
            </a:pPr>
            <a:r>
              <a:rPr lang="pt-BR" sz="4000" dirty="0"/>
              <a:t>        console.log(`Autor: ${</a:t>
            </a:r>
            <a:r>
              <a:rPr lang="pt-BR" sz="4000" dirty="0" err="1"/>
              <a:t>livro.autor</a:t>
            </a:r>
            <a:r>
              <a:rPr lang="pt-BR" sz="4000" dirty="0"/>
              <a:t>}`);</a:t>
            </a:r>
          </a:p>
          <a:p>
            <a:pPr marL="0" indent="0">
              <a:buNone/>
            </a:pPr>
            <a:r>
              <a:rPr lang="pt-BR" sz="4000" dirty="0"/>
              <a:t>        console.log(`Ano: ${</a:t>
            </a:r>
            <a:r>
              <a:rPr lang="pt-BR" sz="4000" dirty="0" err="1"/>
              <a:t>livro.ano</a:t>
            </a:r>
            <a:r>
              <a:rPr lang="pt-BR" sz="4000" dirty="0"/>
              <a:t>}`);</a:t>
            </a:r>
          </a:p>
          <a:p>
            <a:pPr marL="0" indent="0">
              <a:buNone/>
            </a:pPr>
            <a:r>
              <a:rPr lang="pt-BR" sz="4000" dirty="0"/>
              <a:t>        console.log(`Quantidade: ${</a:t>
            </a:r>
            <a:r>
              <a:rPr lang="pt-BR" sz="4000" dirty="0" err="1"/>
              <a:t>livro.quantidade</a:t>
            </a:r>
            <a:r>
              <a:rPr lang="pt-BR" sz="4000" dirty="0"/>
              <a:t>}`);</a:t>
            </a:r>
          </a:p>
          <a:p>
            <a:pPr marL="0" indent="0">
              <a:buNone/>
            </a:pPr>
            <a:r>
              <a:rPr lang="pt-BR" sz="4000" dirty="0"/>
              <a:t>    });</a:t>
            </a:r>
          </a:p>
          <a:p>
            <a:pPr marL="0" indent="0">
              <a:buNone/>
            </a:pPr>
            <a:r>
              <a:rPr lang="pt-BR" sz="4000" dirty="0"/>
              <a:t>}</a:t>
            </a:r>
          </a:p>
          <a:p>
            <a:pPr marL="0" indent="0">
              <a:buNone/>
            </a:pPr>
            <a:br>
              <a:rPr lang="pt-BR" sz="4000" dirty="0"/>
            </a:br>
            <a:r>
              <a:rPr lang="pt-BR" sz="4000" dirty="0" err="1"/>
              <a:t>module.exports</a:t>
            </a:r>
            <a:r>
              <a:rPr lang="pt-BR" sz="4000" dirty="0"/>
              <a:t>= </a:t>
            </a:r>
            <a:r>
              <a:rPr lang="pt-BR" sz="4000" dirty="0" err="1"/>
              <a:t>listarLivros</a:t>
            </a:r>
            <a:r>
              <a:rPr lang="pt-BR" sz="40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29899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52E8-9954-7D49-31E1-5449370A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4400" dirty="0" err="1"/>
              <a:t>function</a:t>
            </a:r>
            <a:r>
              <a:rPr lang="pt-BR" sz="4400" dirty="0"/>
              <a:t> </a:t>
            </a:r>
            <a:r>
              <a:rPr lang="pt-BR" sz="4400" dirty="0" err="1"/>
              <a:t>calcularTotal</a:t>
            </a:r>
            <a:r>
              <a:rPr lang="pt-BR" sz="4400" dirty="0"/>
              <a:t>(biblioteca){</a:t>
            </a:r>
          </a:p>
          <a:p>
            <a:pPr marL="0" indent="0">
              <a:buNone/>
            </a:pPr>
            <a:r>
              <a:rPr lang="pt-BR" sz="4400" dirty="0"/>
              <a:t>    </a:t>
            </a:r>
            <a:r>
              <a:rPr lang="pt-BR" sz="4400" dirty="0" err="1"/>
              <a:t>let</a:t>
            </a:r>
            <a:r>
              <a:rPr lang="pt-BR" sz="4400" dirty="0"/>
              <a:t> total = </a:t>
            </a:r>
            <a:r>
              <a:rPr lang="pt-BR" sz="4400" dirty="0" err="1"/>
              <a:t>biblioteca.reduce</a:t>
            </a:r>
            <a:r>
              <a:rPr lang="pt-BR" sz="4400" dirty="0"/>
              <a:t>((soma, livro)=&gt;soma + </a:t>
            </a:r>
            <a:r>
              <a:rPr lang="pt-BR" sz="4400" dirty="0" err="1"/>
              <a:t>livro.quantidade</a:t>
            </a:r>
            <a:r>
              <a:rPr lang="pt-BR" sz="4400" dirty="0"/>
              <a:t>, 0);</a:t>
            </a:r>
          </a:p>
          <a:p>
            <a:pPr marL="0" indent="0">
              <a:buNone/>
            </a:pPr>
            <a:r>
              <a:rPr lang="pt-BR" sz="4400" dirty="0"/>
              <a:t>    console.log(`Total de livros na biblioteca: ${total}`);</a:t>
            </a:r>
          </a:p>
          <a:p>
            <a:pPr marL="0" indent="0">
              <a:buNone/>
            </a:pPr>
            <a:r>
              <a:rPr lang="pt-BR" sz="4400" dirty="0"/>
              <a:t>}</a:t>
            </a:r>
          </a:p>
          <a:p>
            <a:pPr marL="0" indent="0">
              <a:buNone/>
            </a:pPr>
            <a:br>
              <a:rPr lang="pt-BR" sz="4400" dirty="0"/>
            </a:br>
            <a:r>
              <a:rPr lang="pt-BR" sz="4400" dirty="0" err="1"/>
              <a:t>module.exports</a:t>
            </a:r>
            <a:r>
              <a:rPr lang="pt-BR" sz="4400" dirty="0"/>
              <a:t> = </a:t>
            </a:r>
            <a:r>
              <a:rPr lang="pt-BR" sz="4400" dirty="0" err="1"/>
              <a:t>calcularTotal</a:t>
            </a:r>
            <a:r>
              <a:rPr lang="pt-BR" sz="4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939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2EF6-D556-7768-1024-CA1EAC340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gerarRelatorio</a:t>
            </a:r>
            <a:r>
              <a:rPr lang="pt-BR" dirty="0"/>
              <a:t>(biblioteca) {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if</a:t>
            </a:r>
            <a:r>
              <a:rPr lang="pt-BR" dirty="0"/>
              <a:t> (</a:t>
            </a:r>
            <a:r>
              <a:rPr lang="pt-BR" dirty="0" err="1"/>
              <a:t>biblioteca.length</a:t>
            </a:r>
            <a:r>
              <a:rPr lang="pt-BR" dirty="0"/>
              <a:t> === 0) {</a:t>
            </a:r>
          </a:p>
          <a:p>
            <a:pPr marL="0" indent="0">
              <a:buNone/>
            </a:pPr>
            <a:r>
              <a:rPr lang="pt-BR" dirty="0"/>
              <a:t>        console.log("Nenhum livro para gerar relatório.");</a:t>
            </a:r>
          </a:p>
          <a:p>
            <a:pPr marL="0" indent="0">
              <a:buNone/>
            </a:pPr>
            <a:r>
              <a:rPr lang="pt-BR" dirty="0"/>
              <a:t>        </a:t>
            </a:r>
            <a:r>
              <a:rPr lang="pt-BR" dirty="0" err="1"/>
              <a:t>return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    }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 console.log("===== RELATÓRIO COMPLETO DA BIBLIOTECA =====");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 </a:t>
            </a:r>
            <a:r>
              <a:rPr lang="pt-BR" dirty="0" err="1"/>
              <a:t>let</a:t>
            </a:r>
            <a:r>
              <a:rPr lang="pt-BR" dirty="0"/>
              <a:t> total = 0;</a:t>
            </a:r>
          </a:p>
          <a:p>
            <a:pPr marL="0" indent="0">
              <a:buNone/>
            </a:pPr>
            <a:r>
              <a:rPr lang="pt-BR" dirty="0"/>
              <a:t>    </a:t>
            </a:r>
            <a:r>
              <a:rPr lang="pt-BR" dirty="0" err="1"/>
              <a:t>biblioteca.forEach</a:t>
            </a:r>
            <a:r>
              <a:rPr lang="pt-BR" dirty="0"/>
              <a:t>((livro, index) =&gt; {</a:t>
            </a:r>
          </a:p>
          <a:p>
            <a:pPr marL="0" indent="0">
              <a:buNone/>
            </a:pPr>
            <a:r>
              <a:rPr lang="pt-BR" dirty="0"/>
              <a:t>        console.log(`\</a:t>
            </a:r>
            <a:r>
              <a:rPr lang="pt-BR" dirty="0" err="1"/>
              <a:t>nLivro</a:t>
            </a:r>
            <a:r>
              <a:rPr lang="pt-BR" dirty="0"/>
              <a:t> ${index + 1}:`);</a:t>
            </a:r>
          </a:p>
          <a:p>
            <a:pPr marL="0" indent="0">
              <a:buNone/>
            </a:pPr>
            <a:r>
              <a:rPr lang="pt-BR" dirty="0"/>
              <a:t>        console.log(`Título: ${</a:t>
            </a:r>
            <a:r>
              <a:rPr lang="pt-BR" dirty="0" err="1"/>
              <a:t>livro.titulo</a:t>
            </a:r>
            <a:r>
              <a:rPr lang="pt-BR" dirty="0"/>
              <a:t>}`);</a:t>
            </a:r>
          </a:p>
          <a:p>
            <a:pPr marL="0" indent="0">
              <a:buNone/>
            </a:pPr>
            <a:r>
              <a:rPr lang="pt-BR" dirty="0"/>
              <a:t>        console.log(`Autor: ${</a:t>
            </a:r>
            <a:r>
              <a:rPr lang="pt-BR" dirty="0" err="1"/>
              <a:t>livro.autor</a:t>
            </a:r>
            <a:r>
              <a:rPr lang="pt-BR" dirty="0"/>
              <a:t>}`);</a:t>
            </a:r>
          </a:p>
          <a:p>
            <a:pPr marL="0" indent="0">
              <a:buNone/>
            </a:pPr>
            <a:r>
              <a:rPr lang="pt-BR" dirty="0"/>
              <a:t>        console.log(`Ano: ${</a:t>
            </a:r>
            <a:r>
              <a:rPr lang="pt-BR" dirty="0" err="1"/>
              <a:t>livro.ano</a:t>
            </a:r>
            <a:r>
              <a:rPr lang="pt-BR" dirty="0"/>
              <a:t>}`);</a:t>
            </a:r>
          </a:p>
          <a:p>
            <a:pPr marL="0" indent="0">
              <a:buNone/>
            </a:pPr>
            <a:r>
              <a:rPr lang="pt-BR" dirty="0"/>
              <a:t>        console.log(`Quantidade: ${</a:t>
            </a:r>
            <a:r>
              <a:rPr lang="pt-BR" dirty="0" err="1"/>
              <a:t>livro.quantidade</a:t>
            </a:r>
            <a:r>
              <a:rPr lang="pt-BR" dirty="0"/>
              <a:t>}`);</a:t>
            </a:r>
          </a:p>
          <a:p>
            <a:pPr marL="0" indent="0">
              <a:buNone/>
            </a:pPr>
            <a:r>
              <a:rPr lang="pt-BR" dirty="0"/>
              <a:t>        total += </a:t>
            </a:r>
            <a:r>
              <a:rPr lang="pt-BR" dirty="0" err="1"/>
              <a:t>livro.quantidade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    });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/>
              <a:t>    console.log(`\</a:t>
            </a:r>
            <a:r>
              <a:rPr lang="pt-BR" dirty="0" err="1"/>
              <a:t>nTOTAL</a:t>
            </a:r>
            <a:r>
              <a:rPr lang="pt-BR" dirty="0"/>
              <a:t> DE LIVROS: ${total}`);</a:t>
            </a:r>
          </a:p>
          <a:p>
            <a:pPr marL="0" indent="0">
              <a:buNone/>
            </a:pPr>
            <a:r>
              <a:rPr lang="pt-BR" dirty="0"/>
              <a:t>    console.log("============================================");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br>
              <a:rPr lang="pt-BR" dirty="0"/>
            </a:br>
            <a:r>
              <a:rPr lang="pt-BR" dirty="0" err="1"/>
              <a:t>module.exports</a:t>
            </a:r>
            <a:r>
              <a:rPr lang="pt-BR" dirty="0"/>
              <a:t> = </a:t>
            </a:r>
            <a:r>
              <a:rPr lang="pt-BR" dirty="0" err="1"/>
              <a:t>gerarRelatorio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9115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757</Words>
  <Application>Microsoft Office PowerPoint</Application>
  <PresentationFormat>Widescreen</PresentationFormat>
  <Paragraphs>104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Desenvolvimento de Sistemas</vt:lpstr>
      <vt:lpstr>Objetivo da aula</vt:lpstr>
      <vt:lpstr>Problemática</vt:lpstr>
      <vt:lpstr>Regras do Sistema</vt:lpstr>
      <vt:lpstr>Estrutural Inicial</vt:lpstr>
      <vt:lpstr>PowerPoint Presentation</vt:lpstr>
      <vt:lpstr>PowerPoint Presentation</vt:lpstr>
      <vt:lpstr>PowerPoint Presentation</vt:lpstr>
      <vt:lpstr>PowerPoint Presentation</vt:lpstr>
      <vt:lpstr>Modularização</vt:lpstr>
      <vt:lpstr>Fluxo de Dados</vt:lpstr>
      <vt:lpstr>Armazenamento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Hassan Ali Awale</dc:creator>
  <cp:lastModifiedBy>Hassan Ali Awale</cp:lastModifiedBy>
  <cp:revision>2</cp:revision>
  <dcterms:created xsi:type="dcterms:W3CDTF">2025-08-01T23:01:54Z</dcterms:created>
  <dcterms:modified xsi:type="dcterms:W3CDTF">2025-08-04T23:20:13Z</dcterms:modified>
</cp:coreProperties>
</file>