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addbe973f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addbe973f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afd3a6d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afd3a6d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addbe973f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addbe973f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6db7ff0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6db7ff0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addbe973f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addbe973f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addbe973f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addbe973f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addbe973f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addbe973f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addbe973f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addbe973f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addbe973f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addbe973f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addbe973f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addbe973f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addbe973f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addbe973f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hyperlink" Target="https://youtu.be/skzN8_N6srs?si=H7uDtyBS18bCkjnF&amp;t=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Mid-Autumn Festival in Tokyo: Best Spots for Admiring the Moon ...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50" y="0"/>
            <a:ext cx="77455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-Autumn Festival: A Guide to Chinese Traditions"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00" y="0"/>
            <a:ext cx="87319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2291400" y="1988250"/>
            <a:ext cx="45612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Thanks for listening!</a:t>
            </a:r>
            <a:endParaRPr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 txBox="1"/>
          <p:nvPr/>
        </p:nvSpPr>
        <p:spPr>
          <a:xfrm>
            <a:off x="2537625" y="4122300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3340650" y="4443500"/>
            <a:ext cx="56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Thanks for listening!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 Bing (game). (2024a). Retrieved from https://en.wikipedia.org/wiki/Bo_Bing_(game)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Mid-Autumn Festival. (2024b). Retrieved from https://en.wikipedia.org/wiki/Mid-Autumn_Festival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See, T. A. (2022). Roll the dice... it’s Mooncake Time. Retrieved from https://tulay.ph/2022/09/10/roll-the-dice-its-mooncake-time/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Tan, B. (2018). Mid-autumn Festival (Zhong Qiu Jie). Retrieved from https://www.nlb.gov.sg/main/article-detail?cmsuuid=9907c553-19b3-4168-a613-49d35f2893ae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Watkins, S. (2023). Everything you need to know about the Mid-Autumn Festival - Mandarin Matrix. Retrieved from https://mandarinmatrix.org/mid-autumn-festival-traditions-and-activities/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Yeromiyan, T. (2024). China’s Mid-Autumn Festival (2022): Family, friends, and harvest. Retrieved from https://studycli.org/chinese-holidays/mid-autumn-festival/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89" l="0" r="0" t="89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793250" y="3404850"/>
            <a:ext cx="55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By Lucas Gobaco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-autumn festival moon cake blue chinese style background"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2291400" y="1988250"/>
            <a:ext cx="45612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</a:t>
            </a:r>
            <a:endParaRPr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Mid-Autumn Festival?</a:t>
            </a:r>
            <a:endParaRPr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-autumn festival moon cake blue chinese style background"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2291400" y="1988250"/>
            <a:ext cx="45612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is it celebrated?</a:t>
            </a:r>
            <a:endParaRPr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ppy Mid-Autumn Festival 2021! – Current Consulting"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50" y="0"/>
            <a:ext cx="76625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Mid-Autumn Lantern Festival — The Mid-Autumn Lantern Festival"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2038"/>
            <a:ext cx="9144000" cy="514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-autumn festival moon cake blue chinese style background"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2291400" y="1988250"/>
            <a:ext cx="45612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Mooncake Dice Game?</a:t>
            </a:r>
            <a:endParaRPr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erything on mooncakes (sweet/savoury), have you tasted them ..."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88" y="0"/>
            <a:ext cx="76540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d-autumn festival moon cake blue chinese style background"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/>
        </p:nvSpPr>
        <p:spPr>
          <a:xfrm>
            <a:off x="2291400" y="1988250"/>
            <a:ext cx="45612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it is played:</a:t>
            </a:r>
            <a:endParaRPr sz="3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https://youtu.be/skzN8_N6srs?si=H7uDtyBS18bCkjnF&amp;t=48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