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5"/>
  </p:notesMasterIdLst>
  <p:sldIdLst>
    <p:sldId id="256" r:id="rId2"/>
    <p:sldId id="409" r:id="rId3"/>
    <p:sldId id="415" r:id="rId4"/>
    <p:sldId id="414" r:id="rId5"/>
    <p:sldId id="480" r:id="rId6"/>
    <p:sldId id="541" r:id="rId7"/>
    <p:sldId id="542" r:id="rId8"/>
    <p:sldId id="543" r:id="rId9"/>
    <p:sldId id="544" r:id="rId10"/>
    <p:sldId id="545" r:id="rId11"/>
    <p:sldId id="546" r:id="rId12"/>
    <p:sldId id="507" r:id="rId13"/>
    <p:sldId id="505" r:id="rId14"/>
    <p:sldId id="481" r:id="rId15"/>
    <p:sldId id="558" r:id="rId16"/>
    <p:sldId id="556" r:id="rId17"/>
    <p:sldId id="482" r:id="rId18"/>
    <p:sldId id="483" r:id="rId19"/>
    <p:sldId id="484" r:id="rId20"/>
    <p:sldId id="511" r:id="rId21"/>
    <p:sldId id="510" r:id="rId22"/>
    <p:sldId id="506" r:id="rId23"/>
    <p:sldId id="485" r:id="rId24"/>
    <p:sldId id="486" r:id="rId25"/>
    <p:sldId id="508" r:id="rId26"/>
    <p:sldId id="487" r:id="rId27"/>
    <p:sldId id="488" r:id="rId28"/>
    <p:sldId id="489" r:id="rId29"/>
    <p:sldId id="516" r:id="rId30"/>
    <p:sldId id="517" r:id="rId31"/>
    <p:sldId id="521" r:id="rId32"/>
    <p:sldId id="518" r:id="rId33"/>
    <p:sldId id="490" r:id="rId34"/>
    <p:sldId id="515" r:id="rId35"/>
    <p:sldId id="491" r:id="rId36"/>
    <p:sldId id="492" r:id="rId37"/>
    <p:sldId id="493" r:id="rId38"/>
    <p:sldId id="552" r:id="rId39"/>
    <p:sldId id="533" r:id="rId40"/>
    <p:sldId id="534" r:id="rId41"/>
    <p:sldId id="553" r:id="rId42"/>
    <p:sldId id="535" r:id="rId43"/>
    <p:sldId id="531" r:id="rId44"/>
    <p:sldId id="532" r:id="rId45"/>
    <p:sldId id="540" r:id="rId46"/>
    <p:sldId id="539" r:id="rId47"/>
    <p:sldId id="548" r:id="rId48"/>
    <p:sldId id="549" r:id="rId49"/>
    <p:sldId id="550" r:id="rId50"/>
    <p:sldId id="560" r:id="rId51"/>
    <p:sldId id="547" r:id="rId52"/>
    <p:sldId id="520" r:id="rId53"/>
    <p:sldId id="536" r:id="rId54"/>
    <p:sldId id="537" r:id="rId55"/>
    <p:sldId id="538" r:id="rId56"/>
    <p:sldId id="514" r:id="rId57"/>
    <p:sldId id="526" r:id="rId58"/>
    <p:sldId id="527" r:id="rId59"/>
    <p:sldId id="529" r:id="rId60"/>
    <p:sldId id="554" r:id="rId61"/>
    <p:sldId id="524" r:id="rId62"/>
    <p:sldId id="523" r:id="rId63"/>
    <p:sldId id="557" r:id="rId64"/>
    <p:sldId id="513" r:id="rId65"/>
    <p:sldId id="495" r:id="rId66"/>
    <p:sldId id="496" r:id="rId67"/>
    <p:sldId id="497" r:id="rId68"/>
    <p:sldId id="498" r:id="rId69"/>
    <p:sldId id="499" r:id="rId70"/>
    <p:sldId id="500" r:id="rId71"/>
    <p:sldId id="551" r:id="rId72"/>
    <p:sldId id="555" r:id="rId73"/>
    <p:sldId id="363" r:id="rId74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76"/>
      <p:bold r:id="rId77"/>
    </p:embeddedFont>
    <p:embeddedFont>
      <p:font typeface="Archivo" panose="020B0604020202020204" charset="0"/>
      <p:regular r:id="rId78"/>
      <p:bold r:id="rId79"/>
      <p:italic r:id="rId80"/>
      <p:boldItalic r:id="rId81"/>
    </p:embeddedFont>
    <p:embeddedFont>
      <p:font typeface="Chelsea Market" panose="020B0604020202020204" charset="0"/>
      <p:regular r:id="rId82"/>
    </p:embeddedFont>
    <p:embeddedFont>
      <p:font typeface="Paytone One" panose="020B0604020202020204" charset="0"/>
      <p:regular r:id="rId83"/>
    </p:embeddedFont>
    <p:embeddedFont>
      <p:font typeface="Roboto Condensed Light" panose="02000000000000000000" pitchFamily="2" charset="0"/>
      <p:regular r:id="rId84"/>
      <p:italic r:id="rId85"/>
    </p:embeddedFont>
    <p:embeddedFont>
      <p:font typeface="Signika Negative" panose="020B0604020202020204" charset="0"/>
      <p:regular r:id="rId86"/>
      <p:bold r:id="rId87"/>
    </p:embeddedFont>
    <p:embeddedFont>
      <p:font typeface="Signika Negative Light" panose="020B0604020202020204" charset="0"/>
      <p:regular r:id="rId88"/>
      <p:bold r:id="rId8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8FA29D5-7D8C-48AA-8696-D2FC24A2B66B}">
          <p14:sldIdLst>
            <p14:sldId id="256"/>
            <p14:sldId id="409"/>
            <p14:sldId id="415"/>
            <p14:sldId id="414"/>
            <p14:sldId id="480"/>
            <p14:sldId id="541"/>
            <p14:sldId id="542"/>
            <p14:sldId id="543"/>
            <p14:sldId id="544"/>
            <p14:sldId id="545"/>
            <p14:sldId id="546"/>
            <p14:sldId id="507"/>
            <p14:sldId id="505"/>
            <p14:sldId id="481"/>
            <p14:sldId id="558"/>
            <p14:sldId id="556"/>
            <p14:sldId id="482"/>
            <p14:sldId id="483"/>
            <p14:sldId id="484"/>
            <p14:sldId id="511"/>
            <p14:sldId id="510"/>
            <p14:sldId id="506"/>
            <p14:sldId id="485"/>
            <p14:sldId id="486"/>
            <p14:sldId id="508"/>
            <p14:sldId id="487"/>
            <p14:sldId id="488"/>
            <p14:sldId id="489"/>
            <p14:sldId id="516"/>
            <p14:sldId id="517"/>
            <p14:sldId id="521"/>
            <p14:sldId id="518"/>
            <p14:sldId id="490"/>
            <p14:sldId id="515"/>
            <p14:sldId id="491"/>
            <p14:sldId id="492"/>
            <p14:sldId id="493"/>
            <p14:sldId id="552"/>
            <p14:sldId id="533"/>
            <p14:sldId id="534"/>
            <p14:sldId id="553"/>
            <p14:sldId id="535"/>
            <p14:sldId id="531"/>
            <p14:sldId id="532"/>
            <p14:sldId id="540"/>
            <p14:sldId id="539"/>
            <p14:sldId id="548"/>
            <p14:sldId id="549"/>
            <p14:sldId id="550"/>
            <p14:sldId id="560"/>
            <p14:sldId id="547"/>
            <p14:sldId id="520"/>
            <p14:sldId id="536"/>
            <p14:sldId id="537"/>
            <p14:sldId id="538"/>
            <p14:sldId id="514"/>
            <p14:sldId id="526"/>
            <p14:sldId id="527"/>
            <p14:sldId id="529"/>
            <p14:sldId id="554"/>
            <p14:sldId id="524"/>
            <p14:sldId id="523"/>
            <p14:sldId id="557"/>
            <p14:sldId id="513"/>
            <p14:sldId id="495"/>
            <p14:sldId id="496"/>
            <p14:sldId id="497"/>
            <p14:sldId id="498"/>
            <p14:sldId id="499"/>
            <p14:sldId id="500"/>
            <p14:sldId id="551"/>
            <p14:sldId id="555"/>
            <p14:sldId id="3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18D28E-21B2-4CDA-8CFF-4755CA59463A}">
  <a:tblStyle styleId="{7A18D28E-21B2-4CDA-8CFF-4755CA5946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83" autoAdjust="0"/>
  </p:normalViewPr>
  <p:slideViewPr>
    <p:cSldViewPr snapToGrid="0">
      <p:cViewPr varScale="1">
        <p:scale>
          <a:sx n="81" d="100"/>
          <a:sy n="81" d="100"/>
        </p:scale>
        <p:origin x="860" y="60"/>
      </p:cViewPr>
      <p:guideLst/>
    </p:cSldViewPr>
  </p:slideViewPr>
  <p:outlineViewPr>
    <p:cViewPr>
      <p:scale>
        <a:sx n="33" d="100"/>
        <a:sy n="33" d="100"/>
      </p:scale>
      <p:origin x="0" y="-335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55747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7040f09d0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7040f09d0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327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92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356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707c3e161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707c3e161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11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27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110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9203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294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704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49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6320de4b7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6320de4b7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229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-204670">
            <a:off x="851406" y="522992"/>
            <a:ext cx="7311366" cy="4103675"/>
            <a:chOff x="238125" y="847975"/>
            <a:chExt cx="7143400" cy="4009400"/>
          </a:xfrm>
        </p:grpSpPr>
        <p:sp>
          <p:nvSpPr>
            <p:cNvPr id="10" name="Google Shape;10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956058" y="542208"/>
            <a:ext cx="7231978" cy="4059117"/>
            <a:chOff x="238125" y="847975"/>
            <a:chExt cx="7143400" cy="4009400"/>
          </a:xfrm>
        </p:grpSpPr>
        <p:sp>
          <p:nvSpPr>
            <p:cNvPr id="41" name="Google Shape;41;p2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Font typeface="Paytone One"/>
              <a:buNone/>
              <a:defRPr sz="9600">
                <a:latin typeface="Paytone One"/>
                <a:ea typeface="Paytone One"/>
                <a:cs typeface="Paytone One"/>
                <a:sym typeface="Paytone One"/>
              </a:defRPr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396563"/>
            <a:ext cx="3109200" cy="6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"/>
              <a:buNone/>
              <a:defRPr sz="28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"/>
          <p:cNvSpPr/>
          <p:nvPr/>
        </p:nvSpPr>
        <p:spPr>
          <a:xfrm rot="162584">
            <a:off x="3507427" y="610939"/>
            <a:ext cx="3477663" cy="3951386"/>
          </a:xfrm>
          <a:custGeom>
            <a:avLst/>
            <a:gdLst/>
            <a:ahLst/>
            <a:cxnLst/>
            <a:rect l="l" t="t" r="r" b="b"/>
            <a:pathLst>
              <a:path w="34540" h="39245" extrusionOk="0">
                <a:moveTo>
                  <a:pt x="1" y="0"/>
                </a:moveTo>
                <a:lnTo>
                  <a:pt x="1" y="39245"/>
                </a:lnTo>
                <a:lnTo>
                  <a:pt x="34539" y="39245"/>
                </a:lnTo>
                <a:lnTo>
                  <a:pt x="34539" y="1374"/>
                </a:lnTo>
                <a:cubicBezTo>
                  <a:pt x="34239" y="901"/>
                  <a:pt x="34065" y="395"/>
                  <a:pt x="33702" y="0"/>
                </a:cubicBezTo>
                <a:lnTo>
                  <a:pt x="32818" y="0"/>
                </a:lnTo>
                <a:cubicBezTo>
                  <a:pt x="32660" y="537"/>
                  <a:pt x="32470" y="1074"/>
                  <a:pt x="32628" y="1564"/>
                </a:cubicBezTo>
                <a:cubicBezTo>
                  <a:pt x="33276" y="1864"/>
                  <a:pt x="33197" y="2827"/>
                  <a:pt x="32486" y="3017"/>
                </a:cubicBezTo>
                <a:cubicBezTo>
                  <a:pt x="32419" y="3033"/>
                  <a:pt x="32354" y="3041"/>
                  <a:pt x="32291" y="3041"/>
                </a:cubicBezTo>
                <a:cubicBezTo>
                  <a:pt x="31683" y="3041"/>
                  <a:pt x="31280" y="2330"/>
                  <a:pt x="31681" y="1801"/>
                </a:cubicBezTo>
                <a:lnTo>
                  <a:pt x="31681" y="0"/>
                </a:lnTo>
                <a:lnTo>
                  <a:pt x="30117" y="0"/>
                </a:lnTo>
                <a:cubicBezTo>
                  <a:pt x="30086" y="553"/>
                  <a:pt x="30117" y="1090"/>
                  <a:pt x="30243" y="1627"/>
                </a:cubicBezTo>
                <a:cubicBezTo>
                  <a:pt x="30861" y="2075"/>
                  <a:pt x="30543" y="3034"/>
                  <a:pt x="29807" y="3034"/>
                </a:cubicBezTo>
                <a:cubicBezTo>
                  <a:pt x="29789" y="3034"/>
                  <a:pt x="29772" y="3034"/>
                  <a:pt x="29754" y="3033"/>
                </a:cubicBezTo>
                <a:cubicBezTo>
                  <a:pt x="28980" y="3001"/>
                  <a:pt x="28743" y="1975"/>
                  <a:pt x="29406" y="1596"/>
                </a:cubicBezTo>
                <a:cubicBezTo>
                  <a:pt x="29485" y="1059"/>
                  <a:pt x="29517" y="537"/>
                  <a:pt x="29485" y="0"/>
                </a:cubicBezTo>
                <a:lnTo>
                  <a:pt x="27685" y="0"/>
                </a:lnTo>
                <a:cubicBezTo>
                  <a:pt x="27732" y="632"/>
                  <a:pt x="27827" y="1248"/>
                  <a:pt x="27954" y="1864"/>
                </a:cubicBezTo>
                <a:cubicBezTo>
                  <a:pt x="28265" y="2402"/>
                  <a:pt x="27866" y="3028"/>
                  <a:pt x="27303" y="3028"/>
                </a:cubicBezTo>
                <a:cubicBezTo>
                  <a:pt x="27238" y="3028"/>
                  <a:pt x="27170" y="3019"/>
                  <a:pt x="27101" y="3001"/>
                </a:cubicBezTo>
                <a:cubicBezTo>
                  <a:pt x="26437" y="2843"/>
                  <a:pt x="26295" y="1959"/>
                  <a:pt x="26895" y="1596"/>
                </a:cubicBezTo>
                <a:cubicBezTo>
                  <a:pt x="26943" y="1059"/>
                  <a:pt x="27148" y="553"/>
                  <a:pt x="27038" y="0"/>
                </a:cubicBezTo>
                <a:lnTo>
                  <a:pt x="25064" y="0"/>
                </a:lnTo>
                <a:cubicBezTo>
                  <a:pt x="25127" y="601"/>
                  <a:pt x="25237" y="1185"/>
                  <a:pt x="25379" y="1769"/>
                </a:cubicBezTo>
                <a:cubicBezTo>
                  <a:pt x="25790" y="2286"/>
                  <a:pt x="25411" y="3036"/>
                  <a:pt x="24777" y="3036"/>
                </a:cubicBezTo>
                <a:cubicBezTo>
                  <a:pt x="24751" y="3036"/>
                  <a:pt x="24726" y="3035"/>
                  <a:pt x="24700" y="3033"/>
                </a:cubicBezTo>
                <a:cubicBezTo>
                  <a:pt x="24005" y="2954"/>
                  <a:pt x="23753" y="2085"/>
                  <a:pt x="24290" y="1659"/>
                </a:cubicBezTo>
                <a:cubicBezTo>
                  <a:pt x="24369" y="1106"/>
                  <a:pt x="24384" y="553"/>
                  <a:pt x="24353" y="0"/>
                </a:cubicBezTo>
                <a:lnTo>
                  <a:pt x="23026" y="0"/>
                </a:lnTo>
                <a:cubicBezTo>
                  <a:pt x="22979" y="537"/>
                  <a:pt x="22774" y="1090"/>
                  <a:pt x="22726" y="1643"/>
                </a:cubicBezTo>
                <a:cubicBezTo>
                  <a:pt x="23343" y="2075"/>
                  <a:pt x="23011" y="3034"/>
                  <a:pt x="22274" y="3034"/>
                </a:cubicBezTo>
                <a:cubicBezTo>
                  <a:pt x="22256" y="3034"/>
                  <a:pt x="22239" y="3034"/>
                  <a:pt x="22221" y="3033"/>
                </a:cubicBezTo>
                <a:cubicBezTo>
                  <a:pt x="21447" y="2985"/>
                  <a:pt x="21226" y="1943"/>
                  <a:pt x="21921" y="1580"/>
                </a:cubicBezTo>
                <a:cubicBezTo>
                  <a:pt x="22016" y="1043"/>
                  <a:pt x="22142" y="522"/>
                  <a:pt x="22205" y="0"/>
                </a:cubicBezTo>
                <a:lnTo>
                  <a:pt x="19994" y="0"/>
                </a:lnTo>
                <a:cubicBezTo>
                  <a:pt x="19963" y="506"/>
                  <a:pt x="19836" y="1185"/>
                  <a:pt x="20041" y="1532"/>
                </a:cubicBezTo>
                <a:cubicBezTo>
                  <a:pt x="20752" y="1801"/>
                  <a:pt x="20705" y="2827"/>
                  <a:pt x="19963" y="3017"/>
                </a:cubicBezTo>
                <a:cubicBezTo>
                  <a:pt x="19894" y="3035"/>
                  <a:pt x="19828" y="3043"/>
                  <a:pt x="19763" y="3043"/>
                </a:cubicBezTo>
                <a:cubicBezTo>
                  <a:pt x="19142" y="3043"/>
                  <a:pt x="18731" y="2269"/>
                  <a:pt x="19189" y="1753"/>
                </a:cubicBezTo>
                <a:cubicBezTo>
                  <a:pt x="19189" y="1169"/>
                  <a:pt x="19173" y="585"/>
                  <a:pt x="19141" y="0"/>
                </a:cubicBezTo>
                <a:lnTo>
                  <a:pt x="17767" y="0"/>
                </a:lnTo>
                <a:cubicBezTo>
                  <a:pt x="17752" y="632"/>
                  <a:pt x="17799" y="1280"/>
                  <a:pt x="17941" y="1896"/>
                </a:cubicBezTo>
                <a:cubicBezTo>
                  <a:pt x="18223" y="2431"/>
                  <a:pt x="17826" y="3029"/>
                  <a:pt x="17278" y="3029"/>
                </a:cubicBezTo>
                <a:cubicBezTo>
                  <a:pt x="17211" y="3029"/>
                  <a:pt x="17143" y="3020"/>
                  <a:pt x="17072" y="3001"/>
                </a:cubicBezTo>
                <a:cubicBezTo>
                  <a:pt x="16425" y="2843"/>
                  <a:pt x="16283" y="1990"/>
                  <a:pt x="16836" y="1627"/>
                </a:cubicBezTo>
                <a:cubicBezTo>
                  <a:pt x="16962" y="1090"/>
                  <a:pt x="16994" y="537"/>
                  <a:pt x="16962" y="0"/>
                </a:cubicBezTo>
                <a:lnTo>
                  <a:pt x="15462" y="0"/>
                </a:lnTo>
                <a:cubicBezTo>
                  <a:pt x="15462" y="664"/>
                  <a:pt x="15477" y="1564"/>
                  <a:pt x="15477" y="1975"/>
                </a:cubicBezTo>
                <a:cubicBezTo>
                  <a:pt x="15509" y="2069"/>
                  <a:pt x="15525" y="2164"/>
                  <a:pt x="15525" y="2259"/>
                </a:cubicBezTo>
                <a:cubicBezTo>
                  <a:pt x="15556" y="2701"/>
                  <a:pt x="15209" y="3064"/>
                  <a:pt x="14767" y="3064"/>
                </a:cubicBezTo>
                <a:cubicBezTo>
                  <a:pt x="14325" y="3064"/>
                  <a:pt x="13961" y="2701"/>
                  <a:pt x="13993" y="2259"/>
                </a:cubicBezTo>
                <a:cubicBezTo>
                  <a:pt x="14025" y="1927"/>
                  <a:pt x="14230" y="1643"/>
                  <a:pt x="14546" y="1532"/>
                </a:cubicBezTo>
                <a:cubicBezTo>
                  <a:pt x="14767" y="774"/>
                  <a:pt x="14625" y="601"/>
                  <a:pt x="14719" y="0"/>
                </a:cubicBezTo>
                <a:lnTo>
                  <a:pt x="13393" y="0"/>
                </a:lnTo>
                <a:cubicBezTo>
                  <a:pt x="13251" y="585"/>
                  <a:pt x="12966" y="1122"/>
                  <a:pt x="12809" y="1722"/>
                </a:cubicBezTo>
                <a:cubicBezTo>
                  <a:pt x="13296" y="2239"/>
                  <a:pt x="12911" y="3042"/>
                  <a:pt x="12267" y="3042"/>
                </a:cubicBezTo>
                <a:cubicBezTo>
                  <a:pt x="12203" y="3042"/>
                  <a:pt x="12135" y="3034"/>
                  <a:pt x="12066" y="3017"/>
                </a:cubicBezTo>
                <a:cubicBezTo>
                  <a:pt x="11308" y="2827"/>
                  <a:pt x="11277" y="1753"/>
                  <a:pt x="12035" y="1532"/>
                </a:cubicBezTo>
                <a:cubicBezTo>
                  <a:pt x="12145" y="1027"/>
                  <a:pt x="12272" y="522"/>
                  <a:pt x="12335" y="0"/>
                </a:cubicBezTo>
                <a:lnTo>
                  <a:pt x="10124" y="0"/>
                </a:lnTo>
                <a:cubicBezTo>
                  <a:pt x="10250" y="616"/>
                  <a:pt x="10282" y="1217"/>
                  <a:pt x="10376" y="1817"/>
                </a:cubicBezTo>
                <a:cubicBezTo>
                  <a:pt x="10471" y="1943"/>
                  <a:pt x="10519" y="2101"/>
                  <a:pt x="10519" y="2275"/>
                </a:cubicBezTo>
                <a:cubicBezTo>
                  <a:pt x="10519" y="2718"/>
                  <a:pt x="10153" y="3049"/>
                  <a:pt x="9748" y="3049"/>
                </a:cubicBezTo>
                <a:cubicBezTo>
                  <a:pt x="9647" y="3049"/>
                  <a:pt x="9545" y="3029"/>
                  <a:pt x="9445" y="2985"/>
                </a:cubicBezTo>
                <a:cubicBezTo>
                  <a:pt x="8924" y="2764"/>
                  <a:pt x="8813" y="2085"/>
                  <a:pt x="9224" y="1706"/>
                </a:cubicBezTo>
                <a:cubicBezTo>
                  <a:pt x="9318" y="1138"/>
                  <a:pt x="9397" y="569"/>
                  <a:pt x="9445" y="0"/>
                </a:cubicBezTo>
                <a:lnTo>
                  <a:pt x="7755" y="0"/>
                </a:lnTo>
                <a:cubicBezTo>
                  <a:pt x="7755" y="601"/>
                  <a:pt x="7850" y="1185"/>
                  <a:pt x="7834" y="1769"/>
                </a:cubicBezTo>
                <a:cubicBezTo>
                  <a:pt x="7960" y="1911"/>
                  <a:pt x="8023" y="2085"/>
                  <a:pt x="8023" y="2275"/>
                </a:cubicBezTo>
                <a:cubicBezTo>
                  <a:pt x="8023" y="2725"/>
                  <a:pt x="7658" y="3044"/>
                  <a:pt x="7252" y="3044"/>
                </a:cubicBezTo>
                <a:cubicBezTo>
                  <a:pt x="7131" y="3044"/>
                  <a:pt x="7006" y="3015"/>
                  <a:pt x="6886" y="2954"/>
                </a:cubicBezTo>
                <a:cubicBezTo>
                  <a:pt x="6365" y="2669"/>
                  <a:pt x="6349" y="1927"/>
                  <a:pt x="6839" y="1611"/>
                </a:cubicBezTo>
                <a:cubicBezTo>
                  <a:pt x="6997" y="1090"/>
                  <a:pt x="7076" y="553"/>
                  <a:pt x="7060" y="0"/>
                </a:cubicBezTo>
                <a:lnTo>
                  <a:pt x="5323" y="0"/>
                </a:lnTo>
                <a:lnTo>
                  <a:pt x="5323" y="1769"/>
                </a:lnTo>
                <a:cubicBezTo>
                  <a:pt x="5791" y="2292"/>
                  <a:pt x="5372" y="3054"/>
                  <a:pt x="4755" y="3054"/>
                </a:cubicBezTo>
                <a:cubicBezTo>
                  <a:pt x="4663" y="3054"/>
                  <a:pt x="4568" y="3038"/>
                  <a:pt x="4470" y="3001"/>
                </a:cubicBezTo>
                <a:cubicBezTo>
                  <a:pt x="3728" y="2717"/>
                  <a:pt x="3854" y="1611"/>
                  <a:pt x="4644" y="1501"/>
                </a:cubicBezTo>
                <a:cubicBezTo>
                  <a:pt x="4691" y="995"/>
                  <a:pt x="4707" y="522"/>
                  <a:pt x="4707" y="0"/>
                </a:cubicBezTo>
                <a:lnTo>
                  <a:pt x="2970" y="0"/>
                </a:lnTo>
                <a:cubicBezTo>
                  <a:pt x="2970" y="664"/>
                  <a:pt x="3033" y="1343"/>
                  <a:pt x="2970" y="1990"/>
                </a:cubicBezTo>
                <a:cubicBezTo>
                  <a:pt x="3172" y="2534"/>
                  <a:pt x="2746" y="3038"/>
                  <a:pt x="2252" y="3038"/>
                </a:cubicBezTo>
                <a:cubicBezTo>
                  <a:pt x="2129" y="3038"/>
                  <a:pt x="2003" y="3007"/>
                  <a:pt x="1880" y="2938"/>
                </a:cubicBezTo>
                <a:cubicBezTo>
                  <a:pt x="1248" y="2590"/>
                  <a:pt x="1391" y="1643"/>
                  <a:pt x="2101" y="1517"/>
                </a:cubicBezTo>
                <a:cubicBezTo>
                  <a:pt x="2212" y="1043"/>
                  <a:pt x="2275" y="522"/>
                  <a:pt x="24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38100" dir="5400000" algn="bl" rotWithShape="0">
              <a:srgbClr val="783F04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3"/>
          <p:cNvGrpSpPr/>
          <p:nvPr/>
        </p:nvGrpSpPr>
        <p:grpSpPr>
          <a:xfrm rot="-1013395" flipH="1">
            <a:off x="1643515" y="1372580"/>
            <a:ext cx="2037451" cy="2057037"/>
            <a:chOff x="1626000" y="605300"/>
            <a:chExt cx="4068375" cy="4132125"/>
          </a:xfrm>
        </p:grpSpPr>
        <p:sp>
          <p:nvSpPr>
            <p:cNvPr id="76" name="Google Shape;76;p3"/>
            <p:cNvSpPr/>
            <p:nvPr/>
          </p:nvSpPr>
          <p:spPr>
            <a:xfrm>
              <a:off x="1626000" y="605300"/>
              <a:ext cx="4068375" cy="4132125"/>
            </a:xfrm>
            <a:custGeom>
              <a:avLst/>
              <a:gdLst/>
              <a:ahLst/>
              <a:cxnLst/>
              <a:rect l="l" t="t" r="r" b="b"/>
              <a:pathLst>
                <a:path w="162735" h="165285" extrusionOk="0">
                  <a:moveTo>
                    <a:pt x="145650" y="0"/>
                  </a:moveTo>
                  <a:lnTo>
                    <a:pt x="0" y="19635"/>
                  </a:lnTo>
                  <a:lnTo>
                    <a:pt x="19583" y="165284"/>
                  </a:lnTo>
                  <a:lnTo>
                    <a:pt x="136368" y="149526"/>
                  </a:lnTo>
                  <a:lnTo>
                    <a:pt x="162734" y="126985"/>
                  </a:lnTo>
                  <a:lnTo>
                    <a:pt x="1456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036475" y="3767150"/>
              <a:ext cx="657900" cy="576300"/>
            </a:xfrm>
            <a:custGeom>
              <a:avLst/>
              <a:gdLst/>
              <a:ahLst/>
              <a:cxnLst/>
              <a:rect l="l" t="t" r="r" b="b"/>
              <a:pathLst>
                <a:path w="26316" h="23052" extrusionOk="0">
                  <a:moveTo>
                    <a:pt x="16626" y="10965"/>
                  </a:moveTo>
                  <a:cubicBezTo>
                    <a:pt x="24377" y="3010"/>
                    <a:pt x="26315" y="511"/>
                    <a:pt x="26315" y="511"/>
                  </a:cubicBezTo>
                  <a:cubicBezTo>
                    <a:pt x="26315" y="511"/>
                    <a:pt x="20756" y="3469"/>
                    <a:pt x="10812" y="1"/>
                  </a:cubicBezTo>
                  <a:cubicBezTo>
                    <a:pt x="10812" y="1"/>
                    <a:pt x="8823" y="16728"/>
                    <a:pt x="0" y="23052"/>
                  </a:cubicBezTo>
                  <a:cubicBezTo>
                    <a:pt x="6120" y="19941"/>
                    <a:pt x="11730" y="15861"/>
                    <a:pt x="16626" y="10965"/>
                  </a:cubicBezTo>
                  <a:close/>
                </a:path>
              </a:pathLst>
            </a:custGeom>
            <a:solidFill>
              <a:srgbClr val="FFC5CB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3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48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title" idx="2" hasCustomPrompt="1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800" b="0"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r>
              <a:t>xx%</a:t>
            </a:r>
          </a:p>
        </p:txBody>
      </p:sp>
      <p:sp>
        <p:nvSpPr>
          <p:cNvPr id="81" name="Google Shape;81;p3"/>
          <p:cNvSpPr/>
          <p:nvPr/>
        </p:nvSpPr>
        <p:spPr>
          <a:xfrm rot="4642448">
            <a:off x="3025611" y="1176296"/>
            <a:ext cx="693464" cy="725188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"/>
          <p:cNvSpPr/>
          <p:nvPr/>
        </p:nvSpPr>
        <p:spPr>
          <a:xfrm rot="-2537103">
            <a:off x="1371902" y="2008619"/>
            <a:ext cx="693456" cy="7252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1FAFF">
              <a:alpha val="67600"/>
            </a:srgbClr>
          </a:solidFill>
          <a:ln>
            <a:noFill/>
          </a:ln>
          <a:effectLst>
            <a:outerShdw blurRad="42863" dist="9525" dir="5400000" algn="bl" rotWithShape="0">
              <a:srgbClr val="783F04">
                <a:alpha val="2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7"/>
          <p:cNvGrpSpPr/>
          <p:nvPr/>
        </p:nvGrpSpPr>
        <p:grpSpPr>
          <a:xfrm>
            <a:off x="603841" y="344530"/>
            <a:ext cx="7936317" cy="4454443"/>
            <a:chOff x="238125" y="847975"/>
            <a:chExt cx="7143400" cy="4009400"/>
          </a:xfrm>
        </p:grpSpPr>
        <p:sp>
          <p:nvSpPr>
            <p:cNvPr id="189" name="Google Shape;189;p7"/>
            <p:cNvSpPr/>
            <p:nvPr/>
          </p:nvSpPr>
          <p:spPr>
            <a:xfrm>
              <a:off x="238475" y="847975"/>
              <a:ext cx="7143050" cy="4009400"/>
            </a:xfrm>
            <a:custGeom>
              <a:avLst/>
              <a:gdLst/>
              <a:ahLst/>
              <a:cxnLst/>
              <a:rect l="l" t="t" r="r" b="b"/>
              <a:pathLst>
                <a:path w="285722" h="160376" extrusionOk="0">
                  <a:moveTo>
                    <a:pt x="5465" y="4426"/>
                  </a:moveTo>
                  <a:cubicBezTo>
                    <a:pt x="6551" y="4426"/>
                    <a:pt x="7593" y="5271"/>
                    <a:pt x="7593" y="6549"/>
                  </a:cubicBezTo>
                  <a:cubicBezTo>
                    <a:pt x="7593" y="7707"/>
                    <a:pt x="6649" y="8651"/>
                    <a:pt x="5491" y="8651"/>
                  </a:cubicBezTo>
                  <a:cubicBezTo>
                    <a:pt x="3604" y="8651"/>
                    <a:pt x="2660" y="6377"/>
                    <a:pt x="3990" y="5047"/>
                  </a:cubicBezTo>
                  <a:cubicBezTo>
                    <a:pt x="4419" y="4618"/>
                    <a:pt x="4947" y="4426"/>
                    <a:pt x="5465" y="4426"/>
                  </a:cubicBezTo>
                  <a:close/>
                  <a:moveTo>
                    <a:pt x="5467" y="12161"/>
                  </a:moveTo>
                  <a:cubicBezTo>
                    <a:pt x="6552" y="12161"/>
                    <a:pt x="7593" y="13003"/>
                    <a:pt x="7593" y="14270"/>
                  </a:cubicBezTo>
                  <a:cubicBezTo>
                    <a:pt x="7593" y="15443"/>
                    <a:pt x="6649" y="16386"/>
                    <a:pt x="5491" y="16386"/>
                  </a:cubicBezTo>
                  <a:cubicBezTo>
                    <a:pt x="3604" y="16386"/>
                    <a:pt x="2660" y="14113"/>
                    <a:pt x="3990" y="12783"/>
                  </a:cubicBezTo>
                  <a:cubicBezTo>
                    <a:pt x="4420" y="12353"/>
                    <a:pt x="4948" y="12161"/>
                    <a:pt x="5467" y="12161"/>
                  </a:cubicBezTo>
                  <a:close/>
                  <a:moveTo>
                    <a:pt x="5465" y="19883"/>
                  </a:moveTo>
                  <a:cubicBezTo>
                    <a:pt x="6551" y="19883"/>
                    <a:pt x="7593" y="20728"/>
                    <a:pt x="7593" y="22006"/>
                  </a:cubicBezTo>
                  <a:cubicBezTo>
                    <a:pt x="7593" y="23164"/>
                    <a:pt x="6649" y="24108"/>
                    <a:pt x="5491" y="24108"/>
                  </a:cubicBezTo>
                  <a:cubicBezTo>
                    <a:pt x="3604" y="24108"/>
                    <a:pt x="2660" y="21834"/>
                    <a:pt x="3990" y="20505"/>
                  </a:cubicBezTo>
                  <a:cubicBezTo>
                    <a:pt x="4419" y="20075"/>
                    <a:pt x="4947" y="19883"/>
                    <a:pt x="5465" y="19883"/>
                  </a:cubicBezTo>
                  <a:close/>
                  <a:moveTo>
                    <a:pt x="5467" y="27618"/>
                  </a:moveTo>
                  <a:cubicBezTo>
                    <a:pt x="6552" y="27618"/>
                    <a:pt x="7593" y="28460"/>
                    <a:pt x="7593" y="29727"/>
                  </a:cubicBezTo>
                  <a:cubicBezTo>
                    <a:pt x="7593" y="30900"/>
                    <a:pt x="6649" y="31844"/>
                    <a:pt x="5491" y="31844"/>
                  </a:cubicBezTo>
                  <a:cubicBezTo>
                    <a:pt x="3604" y="31844"/>
                    <a:pt x="2660" y="29570"/>
                    <a:pt x="3990" y="28240"/>
                  </a:cubicBezTo>
                  <a:cubicBezTo>
                    <a:pt x="4420" y="27810"/>
                    <a:pt x="4948" y="27618"/>
                    <a:pt x="5467" y="27618"/>
                  </a:cubicBezTo>
                  <a:close/>
                  <a:moveTo>
                    <a:pt x="5491" y="35347"/>
                  </a:moveTo>
                  <a:cubicBezTo>
                    <a:pt x="6049" y="35347"/>
                    <a:pt x="6578" y="35576"/>
                    <a:pt x="6978" y="35976"/>
                  </a:cubicBezTo>
                  <a:cubicBezTo>
                    <a:pt x="8387" y="37384"/>
                    <a:pt x="7233" y="39583"/>
                    <a:pt x="5519" y="39583"/>
                  </a:cubicBezTo>
                  <a:cubicBezTo>
                    <a:pt x="5249" y="39583"/>
                    <a:pt x="4966" y="39528"/>
                    <a:pt x="4676" y="39408"/>
                  </a:cubicBezTo>
                  <a:cubicBezTo>
                    <a:pt x="2546" y="38535"/>
                    <a:pt x="3175" y="35347"/>
                    <a:pt x="5491" y="35347"/>
                  </a:cubicBezTo>
                  <a:close/>
                  <a:moveTo>
                    <a:pt x="5465" y="43075"/>
                  </a:moveTo>
                  <a:cubicBezTo>
                    <a:pt x="6551" y="43075"/>
                    <a:pt x="7593" y="43921"/>
                    <a:pt x="7593" y="45199"/>
                  </a:cubicBezTo>
                  <a:cubicBezTo>
                    <a:pt x="7593" y="46357"/>
                    <a:pt x="6649" y="47301"/>
                    <a:pt x="5491" y="47301"/>
                  </a:cubicBezTo>
                  <a:cubicBezTo>
                    <a:pt x="3604" y="47301"/>
                    <a:pt x="2660" y="45027"/>
                    <a:pt x="3990" y="43697"/>
                  </a:cubicBezTo>
                  <a:cubicBezTo>
                    <a:pt x="4419" y="43268"/>
                    <a:pt x="4947" y="43075"/>
                    <a:pt x="5465" y="43075"/>
                  </a:cubicBezTo>
                  <a:close/>
                  <a:moveTo>
                    <a:pt x="5467" y="50811"/>
                  </a:moveTo>
                  <a:cubicBezTo>
                    <a:pt x="6552" y="50811"/>
                    <a:pt x="7593" y="51653"/>
                    <a:pt x="7593" y="52920"/>
                  </a:cubicBezTo>
                  <a:cubicBezTo>
                    <a:pt x="7593" y="54093"/>
                    <a:pt x="6649" y="55036"/>
                    <a:pt x="5491" y="55036"/>
                  </a:cubicBezTo>
                  <a:cubicBezTo>
                    <a:pt x="3604" y="55036"/>
                    <a:pt x="2660" y="52763"/>
                    <a:pt x="3990" y="51433"/>
                  </a:cubicBezTo>
                  <a:cubicBezTo>
                    <a:pt x="4420" y="51003"/>
                    <a:pt x="4948" y="50811"/>
                    <a:pt x="5467" y="50811"/>
                  </a:cubicBezTo>
                  <a:close/>
                  <a:moveTo>
                    <a:pt x="5465" y="58533"/>
                  </a:moveTo>
                  <a:cubicBezTo>
                    <a:pt x="6551" y="58533"/>
                    <a:pt x="7593" y="59378"/>
                    <a:pt x="7593" y="60656"/>
                  </a:cubicBezTo>
                  <a:cubicBezTo>
                    <a:pt x="7593" y="61814"/>
                    <a:pt x="6649" y="62758"/>
                    <a:pt x="5491" y="62758"/>
                  </a:cubicBezTo>
                  <a:cubicBezTo>
                    <a:pt x="3604" y="62758"/>
                    <a:pt x="2660" y="60484"/>
                    <a:pt x="3990" y="59154"/>
                  </a:cubicBezTo>
                  <a:cubicBezTo>
                    <a:pt x="4419" y="58725"/>
                    <a:pt x="4947" y="58533"/>
                    <a:pt x="5465" y="58533"/>
                  </a:cubicBezTo>
                  <a:close/>
                  <a:moveTo>
                    <a:pt x="5467" y="66268"/>
                  </a:moveTo>
                  <a:cubicBezTo>
                    <a:pt x="6552" y="66268"/>
                    <a:pt x="7593" y="67110"/>
                    <a:pt x="7593" y="68377"/>
                  </a:cubicBezTo>
                  <a:cubicBezTo>
                    <a:pt x="7593" y="69550"/>
                    <a:pt x="6649" y="70493"/>
                    <a:pt x="5491" y="70493"/>
                  </a:cubicBezTo>
                  <a:cubicBezTo>
                    <a:pt x="3604" y="70493"/>
                    <a:pt x="2660" y="68220"/>
                    <a:pt x="3990" y="66890"/>
                  </a:cubicBezTo>
                  <a:cubicBezTo>
                    <a:pt x="4420" y="66460"/>
                    <a:pt x="4948" y="66268"/>
                    <a:pt x="5467" y="66268"/>
                  </a:cubicBezTo>
                  <a:close/>
                  <a:moveTo>
                    <a:pt x="5473" y="74000"/>
                  </a:moveTo>
                  <a:cubicBezTo>
                    <a:pt x="6556" y="74000"/>
                    <a:pt x="7593" y="74838"/>
                    <a:pt x="7593" y="76113"/>
                  </a:cubicBezTo>
                  <a:cubicBezTo>
                    <a:pt x="7593" y="77285"/>
                    <a:pt x="6649" y="78229"/>
                    <a:pt x="5491" y="78229"/>
                  </a:cubicBezTo>
                  <a:cubicBezTo>
                    <a:pt x="3604" y="78229"/>
                    <a:pt x="2660" y="75956"/>
                    <a:pt x="3990" y="74626"/>
                  </a:cubicBezTo>
                  <a:cubicBezTo>
                    <a:pt x="4421" y="74194"/>
                    <a:pt x="4953" y="74000"/>
                    <a:pt x="5473" y="74000"/>
                  </a:cubicBezTo>
                  <a:close/>
                  <a:moveTo>
                    <a:pt x="5465" y="81725"/>
                  </a:moveTo>
                  <a:cubicBezTo>
                    <a:pt x="6551" y="81725"/>
                    <a:pt x="7593" y="82571"/>
                    <a:pt x="7593" y="83848"/>
                  </a:cubicBezTo>
                  <a:cubicBezTo>
                    <a:pt x="7593" y="85007"/>
                    <a:pt x="6649" y="85950"/>
                    <a:pt x="5491" y="85950"/>
                  </a:cubicBezTo>
                  <a:cubicBezTo>
                    <a:pt x="3604" y="85950"/>
                    <a:pt x="2660" y="83677"/>
                    <a:pt x="3990" y="82347"/>
                  </a:cubicBezTo>
                  <a:cubicBezTo>
                    <a:pt x="4419" y="81918"/>
                    <a:pt x="4947" y="81725"/>
                    <a:pt x="5465" y="81725"/>
                  </a:cubicBezTo>
                  <a:close/>
                  <a:moveTo>
                    <a:pt x="5467" y="89460"/>
                  </a:moveTo>
                  <a:cubicBezTo>
                    <a:pt x="6552" y="89460"/>
                    <a:pt x="7593" y="90302"/>
                    <a:pt x="7593" y="91570"/>
                  </a:cubicBezTo>
                  <a:cubicBezTo>
                    <a:pt x="7593" y="92742"/>
                    <a:pt x="6649" y="93686"/>
                    <a:pt x="5491" y="93686"/>
                  </a:cubicBezTo>
                  <a:cubicBezTo>
                    <a:pt x="3604" y="93686"/>
                    <a:pt x="2660" y="91413"/>
                    <a:pt x="3990" y="90083"/>
                  </a:cubicBezTo>
                  <a:cubicBezTo>
                    <a:pt x="4420" y="89653"/>
                    <a:pt x="4948" y="89460"/>
                    <a:pt x="5467" y="89460"/>
                  </a:cubicBezTo>
                  <a:close/>
                  <a:moveTo>
                    <a:pt x="5465" y="97182"/>
                  </a:moveTo>
                  <a:cubicBezTo>
                    <a:pt x="6551" y="97182"/>
                    <a:pt x="7593" y="98028"/>
                    <a:pt x="7593" y="99306"/>
                  </a:cubicBezTo>
                  <a:cubicBezTo>
                    <a:pt x="7593" y="100464"/>
                    <a:pt x="6649" y="101422"/>
                    <a:pt x="5491" y="101422"/>
                  </a:cubicBezTo>
                  <a:cubicBezTo>
                    <a:pt x="3604" y="101422"/>
                    <a:pt x="2660" y="99134"/>
                    <a:pt x="3990" y="97804"/>
                  </a:cubicBezTo>
                  <a:cubicBezTo>
                    <a:pt x="4419" y="97375"/>
                    <a:pt x="4947" y="97182"/>
                    <a:pt x="5465" y="97182"/>
                  </a:cubicBezTo>
                  <a:close/>
                  <a:moveTo>
                    <a:pt x="5465" y="104918"/>
                  </a:moveTo>
                  <a:cubicBezTo>
                    <a:pt x="6551" y="104918"/>
                    <a:pt x="7593" y="105763"/>
                    <a:pt x="7593" y="107041"/>
                  </a:cubicBezTo>
                  <a:cubicBezTo>
                    <a:pt x="7593" y="108199"/>
                    <a:pt x="6649" y="109143"/>
                    <a:pt x="5491" y="109143"/>
                  </a:cubicBezTo>
                  <a:cubicBezTo>
                    <a:pt x="3604" y="109143"/>
                    <a:pt x="2660" y="106870"/>
                    <a:pt x="3990" y="105540"/>
                  </a:cubicBezTo>
                  <a:cubicBezTo>
                    <a:pt x="4419" y="105110"/>
                    <a:pt x="4947" y="104918"/>
                    <a:pt x="5465" y="104918"/>
                  </a:cubicBezTo>
                  <a:close/>
                  <a:moveTo>
                    <a:pt x="5467" y="112653"/>
                  </a:moveTo>
                  <a:cubicBezTo>
                    <a:pt x="6552" y="112653"/>
                    <a:pt x="7593" y="113495"/>
                    <a:pt x="7593" y="114763"/>
                  </a:cubicBezTo>
                  <a:cubicBezTo>
                    <a:pt x="7593" y="115935"/>
                    <a:pt x="6649" y="116879"/>
                    <a:pt x="5491" y="116879"/>
                  </a:cubicBezTo>
                  <a:cubicBezTo>
                    <a:pt x="3604" y="116879"/>
                    <a:pt x="2660" y="114605"/>
                    <a:pt x="3990" y="113276"/>
                  </a:cubicBezTo>
                  <a:cubicBezTo>
                    <a:pt x="4420" y="112846"/>
                    <a:pt x="4948" y="112653"/>
                    <a:pt x="5467" y="112653"/>
                  </a:cubicBezTo>
                  <a:close/>
                  <a:moveTo>
                    <a:pt x="5465" y="120375"/>
                  </a:moveTo>
                  <a:cubicBezTo>
                    <a:pt x="6551" y="120375"/>
                    <a:pt x="7593" y="121220"/>
                    <a:pt x="7593" y="122498"/>
                  </a:cubicBezTo>
                  <a:cubicBezTo>
                    <a:pt x="7593" y="123656"/>
                    <a:pt x="6649" y="124600"/>
                    <a:pt x="5491" y="124600"/>
                  </a:cubicBezTo>
                  <a:cubicBezTo>
                    <a:pt x="3604" y="124600"/>
                    <a:pt x="2660" y="122327"/>
                    <a:pt x="3990" y="120997"/>
                  </a:cubicBezTo>
                  <a:cubicBezTo>
                    <a:pt x="4419" y="120567"/>
                    <a:pt x="4947" y="120375"/>
                    <a:pt x="5465" y="120375"/>
                  </a:cubicBezTo>
                  <a:close/>
                  <a:moveTo>
                    <a:pt x="5467" y="128110"/>
                  </a:moveTo>
                  <a:cubicBezTo>
                    <a:pt x="6552" y="128110"/>
                    <a:pt x="7593" y="128952"/>
                    <a:pt x="7593" y="130220"/>
                  </a:cubicBezTo>
                  <a:cubicBezTo>
                    <a:pt x="7593" y="131392"/>
                    <a:pt x="6649" y="132336"/>
                    <a:pt x="5491" y="132336"/>
                  </a:cubicBezTo>
                  <a:cubicBezTo>
                    <a:pt x="3604" y="132336"/>
                    <a:pt x="2660" y="130062"/>
                    <a:pt x="3990" y="128733"/>
                  </a:cubicBezTo>
                  <a:cubicBezTo>
                    <a:pt x="4420" y="128303"/>
                    <a:pt x="4948" y="128110"/>
                    <a:pt x="5467" y="128110"/>
                  </a:cubicBezTo>
                  <a:close/>
                  <a:moveTo>
                    <a:pt x="5465" y="135832"/>
                  </a:moveTo>
                  <a:cubicBezTo>
                    <a:pt x="6551" y="135832"/>
                    <a:pt x="7593" y="136677"/>
                    <a:pt x="7593" y="137955"/>
                  </a:cubicBezTo>
                  <a:cubicBezTo>
                    <a:pt x="7593" y="139114"/>
                    <a:pt x="6649" y="140072"/>
                    <a:pt x="5491" y="140072"/>
                  </a:cubicBezTo>
                  <a:cubicBezTo>
                    <a:pt x="3604" y="140072"/>
                    <a:pt x="2660" y="137784"/>
                    <a:pt x="3990" y="136454"/>
                  </a:cubicBezTo>
                  <a:cubicBezTo>
                    <a:pt x="4419" y="136024"/>
                    <a:pt x="4947" y="135832"/>
                    <a:pt x="5465" y="135832"/>
                  </a:cubicBezTo>
                  <a:close/>
                  <a:moveTo>
                    <a:pt x="5465" y="143568"/>
                  </a:moveTo>
                  <a:cubicBezTo>
                    <a:pt x="6551" y="143568"/>
                    <a:pt x="7593" y="144413"/>
                    <a:pt x="7593" y="145691"/>
                  </a:cubicBezTo>
                  <a:cubicBezTo>
                    <a:pt x="7593" y="146849"/>
                    <a:pt x="6649" y="147793"/>
                    <a:pt x="5491" y="147793"/>
                  </a:cubicBezTo>
                  <a:cubicBezTo>
                    <a:pt x="3604" y="147793"/>
                    <a:pt x="2660" y="145519"/>
                    <a:pt x="3990" y="144190"/>
                  </a:cubicBezTo>
                  <a:cubicBezTo>
                    <a:pt x="4419" y="143760"/>
                    <a:pt x="4947" y="143568"/>
                    <a:pt x="5465" y="143568"/>
                  </a:cubicBezTo>
                  <a:close/>
                  <a:moveTo>
                    <a:pt x="5467" y="151303"/>
                  </a:moveTo>
                  <a:cubicBezTo>
                    <a:pt x="6552" y="151303"/>
                    <a:pt x="7593" y="152145"/>
                    <a:pt x="7593" y="153412"/>
                  </a:cubicBezTo>
                  <a:cubicBezTo>
                    <a:pt x="7593" y="154585"/>
                    <a:pt x="6649" y="155529"/>
                    <a:pt x="5491" y="155529"/>
                  </a:cubicBezTo>
                  <a:cubicBezTo>
                    <a:pt x="3604" y="155529"/>
                    <a:pt x="2660" y="153255"/>
                    <a:pt x="3990" y="151925"/>
                  </a:cubicBezTo>
                  <a:cubicBezTo>
                    <a:pt x="4420" y="151495"/>
                    <a:pt x="4948" y="151303"/>
                    <a:pt x="5467" y="151303"/>
                  </a:cubicBezTo>
                  <a:close/>
                  <a:moveTo>
                    <a:pt x="0" y="0"/>
                  </a:moveTo>
                  <a:lnTo>
                    <a:pt x="0" y="160376"/>
                  </a:lnTo>
                  <a:lnTo>
                    <a:pt x="285722" y="160376"/>
                  </a:lnTo>
                  <a:lnTo>
                    <a:pt x="2857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61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7"/>
            <p:cNvSpPr/>
            <p:nvPr/>
          </p:nvSpPr>
          <p:spPr>
            <a:xfrm>
              <a:off x="238125" y="111462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7"/>
            <p:cNvSpPr/>
            <p:nvPr/>
          </p:nvSpPr>
          <p:spPr>
            <a:xfrm>
              <a:off x="238125" y="13259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7"/>
            <p:cNvSpPr/>
            <p:nvPr/>
          </p:nvSpPr>
          <p:spPr>
            <a:xfrm>
              <a:off x="238125" y="1747725"/>
              <a:ext cx="99400" cy="3600"/>
            </a:xfrm>
            <a:custGeom>
              <a:avLst/>
              <a:gdLst/>
              <a:ahLst/>
              <a:cxnLst/>
              <a:rect l="l" t="t" r="r" b="b"/>
              <a:pathLst>
                <a:path w="3976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861" y="143"/>
                  </a:lnTo>
                  <a:lnTo>
                    <a:pt x="397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>
              <a:off x="238125" y="3013875"/>
              <a:ext cx="7138400" cy="3600"/>
            </a:xfrm>
            <a:custGeom>
              <a:avLst/>
              <a:gdLst/>
              <a:ahLst/>
              <a:cxnLst/>
              <a:rect l="l" t="t" r="r" b="b"/>
              <a:pathLst>
                <a:path w="285536" h="144" extrusionOk="0">
                  <a:moveTo>
                    <a:pt x="0" y="1"/>
                  </a:moveTo>
                  <a:lnTo>
                    <a:pt x="0" y="144"/>
                  </a:lnTo>
                  <a:lnTo>
                    <a:pt x="285536" y="144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238125" y="32251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238125" y="343605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38125" y="3646975"/>
              <a:ext cx="7138400" cy="3575"/>
            </a:xfrm>
            <a:custGeom>
              <a:avLst/>
              <a:gdLst/>
              <a:ahLst/>
              <a:cxnLst/>
              <a:rect l="l" t="t" r="r" b="b"/>
              <a:pathLst>
                <a:path w="285536" h="143" extrusionOk="0">
                  <a:moveTo>
                    <a:pt x="0" y="0"/>
                  </a:moveTo>
                  <a:lnTo>
                    <a:pt x="0" y="143"/>
                  </a:lnTo>
                  <a:lnTo>
                    <a:pt x="285536" y="143"/>
                  </a:lnTo>
                  <a:lnTo>
                    <a:pt x="285536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238125" y="1536800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1"/>
                  </a:moveTo>
                  <a:lnTo>
                    <a:pt x="0" y="130"/>
                  </a:lnTo>
                  <a:lnTo>
                    <a:pt x="4876" y="130"/>
                  </a:lnTo>
                  <a:cubicBezTo>
                    <a:pt x="5076" y="72"/>
                    <a:pt x="5280" y="44"/>
                    <a:pt x="5484" y="44"/>
                  </a:cubicBezTo>
                  <a:cubicBezTo>
                    <a:pt x="5687" y="44"/>
                    <a:pt x="5891" y="72"/>
                    <a:pt x="6091" y="130"/>
                  </a:cubicBezTo>
                  <a:lnTo>
                    <a:pt x="285536" y="130"/>
                  </a:lnTo>
                  <a:lnTo>
                    <a:pt x="285536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337125" y="1747725"/>
              <a:ext cx="750" cy="725"/>
            </a:xfrm>
            <a:custGeom>
              <a:avLst/>
              <a:gdLst/>
              <a:ahLst/>
              <a:cxnLst/>
              <a:rect l="l" t="t" r="r" b="b"/>
              <a:pathLst>
                <a:path w="30" h="29" extrusionOk="0">
                  <a:moveTo>
                    <a:pt x="1" y="0"/>
                  </a:moveTo>
                  <a:lnTo>
                    <a:pt x="1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7"/>
            <p:cNvSpPr/>
            <p:nvPr/>
          </p:nvSpPr>
          <p:spPr>
            <a:xfrm>
              <a:off x="413275" y="1747725"/>
              <a:ext cx="6963250" cy="3600"/>
            </a:xfrm>
            <a:custGeom>
              <a:avLst/>
              <a:gdLst/>
              <a:ahLst/>
              <a:cxnLst/>
              <a:rect l="l" t="t" r="r" b="b"/>
              <a:pathLst>
                <a:path w="278530" h="144" extrusionOk="0">
                  <a:moveTo>
                    <a:pt x="0" y="0"/>
                  </a:moveTo>
                  <a:cubicBezTo>
                    <a:pt x="43" y="43"/>
                    <a:pt x="86" y="86"/>
                    <a:pt x="115" y="143"/>
                  </a:cubicBezTo>
                  <a:lnTo>
                    <a:pt x="278530" y="143"/>
                  </a:lnTo>
                  <a:lnTo>
                    <a:pt x="2785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238125" y="1958975"/>
              <a:ext cx="88300" cy="3250"/>
            </a:xfrm>
            <a:custGeom>
              <a:avLst/>
              <a:gdLst/>
              <a:ahLst/>
              <a:cxnLst/>
              <a:rect l="l" t="t" r="r" b="b"/>
              <a:pathLst>
                <a:path w="3532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89" y="130"/>
                  </a:lnTo>
                  <a:cubicBezTo>
                    <a:pt x="3503" y="87"/>
                    <a:pt x="3518" y="44"/>
                    <a:pt x="3532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424725" y="1958975"/>
              <a:ext cx="6951800" cy="3250"/>
            </a:xfrm>
            <a:custGeom>
              <a:avLst/>
              <a:gdLst/>
              <a:ahLst/>
              <a:cxnLst/>
              <a:rect l="l" t="t" r="r" b="b"/>
              <a:pathLst>
                <a:path w="278072" h="130" extrusionOk="0">
                  <a:moveTo>
                    <a:pt x="0" y="1"/>
                  </a:moveTo>
                  <a:cubicBezTo>
                    <a:pt x="29" y="44"/>
                    <a:pt x="43" y="87"/>
                    <a:pt x="57" y="130"/>
                  </a:cubicBezTo>
                  <a:lnTo>
                    <a:pt x="278072" y="130"/>
                  </a:lnTo>
                  <a:lnTo>
                    <a:pt x="278072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7"/>
            <p:cNvSpPr/>
            <p:nvPr/>
          </p:nvSpPr>
          <p:spPr>
            <a:xfrm>
              <a:off x="238125" y="2169900"/>
              <a:ext cx="85100" cy="3225"/>
            </a:xfrm>
            <a:custGeom>
              <a:avLst/>
              <a:gdLst/>
              <a:ahLst/>
              <a:cxnLst/>
              <a:rect l="l" t="t" r="r" b="b"/>
              <a:pathLst>
                <a:path w="3404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403" y="129"/>
                  </a:lnTo>
                  <a:lnTo>
                    <a:pt x="3403" y="43"/>
                  </a:lnTo>
                  <a:cubicBezTo>
                    <a:pt x="3389" y="29"/>
                    <a:pt x="3389" y="14"/>
                    <a:pt x="34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428300" y="2169900"/>
              <a:ext cx="6948575" cy="3225"/>
            </a:xfrm>
            <a:custGeom>
              <a:avLst/>
              <a:gdLst/>
              <a:ahLst/>
              <a:cxnLst/>
              <a:rect l="l" t="t" r="r" b="b"/>
              <a:pathLst>
                <a:path w="277943" h="129" extrusionOk="0">
                  <a:moveTo>
                    <a:pt x="0" y="0"/>
                  </a:moveTo>
                  <a:cubicBezTo>
                    <a:pt x="0" y="14"/>
                    <a:pt x="0" y="29"/>
                    <a:pt x="0" y="43"/>
                  </a:cubicBezTo>
                  <a:lnTo>
                    <a:pt x="0" y="129"/>
                  </a:lnTo>
                  <a:lnTo>
                    <a:pt x="277943" y="129"/>
                  </a:lnTo>
                  <a:lnTo>
                    <a:pt x="277943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238125" y="2380800"/>
              <a:ext cx="88675" cy="3600"/>
            </a:xfrm>
            <a:custGeom>
              <a:avLst/>
              <a:gdLst/>
              <a:ahLst/>
              <a:cxnLst/>
              <a:rect l="l" t="t" r="r" b="b"/>
              <a:pathLst>
                <a:path w="3547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546" y="143"/>
                  </a:lnTo>
                  <a:cubicBezTo>
                    <a:pt x="3532" y="101"/>
                    <a:pt x="3518" y="58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424725" y="2380800"/>
              <a:ext cx="6951800" cy="3600"/>
            </a:xfrm>
            <a:custGeom>
              <a:avLst/>
              <a:gdLst/>
              <a:ahLst/>
              <a:cxnLst/>
              <a:rect l="l" t="t" r="r" b="b"/>
              <a:pathLst>
                <a:path w="278072" h="144" extrusionOk="0">
                  <a:moveTo>
                    <a:pt x="43" y="0"/>
                  </a:moveTo>
                  <a:cubicBezTo>
                    <a:pt x="29" y="58"/>
                    <a:pt x="14" y="101"/>
                    <a:pt x="0" y="143"/>
                  </a:cubicBezTo>
                  <a:lnTo>
                    <a:pt x="278072" y="143"/>
                  </a:lnTo>
                  <a:lnTo>
                    <a:pt x="278072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238125" y="2592075"/>
              <a:ext cx="100825" cy="3225"/>
            </a:xfrm>
            <a:custGeom>
              <a:avLst/>
              <a:gdLst/>
              <a:ahLst/>
              <a:cxnLst/>
              <a:rect l="l" t="t" r="r" b="b"/>
              <a:pathLst>
                <a:path w="4033" h="129" extrusionOk="0">
                  <a:moveTo>
                    <a:pt x="0" y="0"/>
                  </a:moveTo>
                  <a:lnTo>
                    <a:pt x="0" y="129"/>
                  </a:lnTo>
                  <a:lnTo>
                    <a:pt x="4032" y="129"/>
                  </a:lnTo>
                  <a:cubicBezTo>
                    <a:pt x="3989" y="86"/>
                    <a:pt x="3947" y="43"/>
                    <a:pt x="3904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12550" y="2592075"/>
              <a:ext cx="6963975" cy="3225"/>
            </a:xfrm>
            <a:custGeom>
              <a:avLst/>
              <a:gdLst/>
              <a:ahLst/>
              <a:cxnLst/>
              <a:rect l="l" t="t" r="r" b="b"/>
              <a:pathLst>
                <a:path w="278559" h="129" extrusionOk="0">
                  <a:moveTo>
                    <a:pt x="130" y="0"/>
                  </a:moveTo>
                  <a:cubicBezTo>
                    <a:pt x="87" y="43"/>
                    <a:pt x="44" y="86"/>
                    <a:pt x="1" y="129"/>
                  </a:cubicBezTo>
                  <a:lnTo>
                    <a:pt x="278559" y="129"/>
                  </a:lnTo>
                  <a:lnTo>
                    <a:pt x="278559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7"/>
            <p:cNvSpPr/>
            <p:nvPr/>
          </p:nvSpPr>
          <p:spPr>
            <a:xfrm>
              <a:off x="238125" y="2802975"/>
              <a:ext cx="7138400" cy="3250"/>
            </a:xfrm>
            <a:custGeom>
              <a:avLst/>
              <a:gdLst/>
              <a:ahLst/>
              <a:cxnLst/>
              <a:rect l="l" t="t" r="r" b="b"/>
              <a:pathLst>
                <a:path w="285536" h="130" extrusionOk="0">
                  <a:moveTo>
                    <a:pt x="0" y="0"/>
                  </a:moveTo>
                  <a:lnTo>
                    <a:pt x="0" y="129"/>
                  </a:lnTo>
                  <a:lnTo>
                    <a:pt x="285536" y="129"/>
                  </a:lnTo>
                  <a:lnTo>
                    <a:pt x="285536" y="0"/>
                  </a:lnTo>
                  <a:lnTo>
                    <a:pt x="5791" y="0"/>
                  </a:lnTo>
                  <a:cubicBezTo>
                    <a:pt x="5698" y="15"/>
                    <a:pt x="5602" y="22"/>
                    <a:pt x="5503" y="22"/>
                  </a:cubicBezTo>
                  <a:cubicBezTo>
                    <a:pt x="5405" y="22"/>
                    <a:pt x="5305" y="15"/>
                    <a:pt x="5205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7"/>
            <p:cNvSpPr/>
            <p:nvPr/>
          </p:nvSpPr>
          <p:spPr>
            <a:xfrm>
              <a:off x="238125" y="3858225"/>
              <a:ext cx="130500" cy="3250"/>
            </a:xfrm>
            <a:custGeom>
              <a:avLst/>
              <a:gdLst/>
              <a:ahLst/>
              <a:cxnLst/>
              <a:rect l="l" t="t" r="r" b="b"/>
              <a:pathLst>
                <a:path w="5220" h="130" extrusionOk="0">
                  <a:moveTo>
                    <a:pt x="0" y="1"/>
                  </a:moveTo>
                  <a:lnTo>
                    <a:pt x="0" y="129"/>
                  </a:lnTo>
                  <a:lnTo>
                    <a:pt x="4704" y="129"/>
                  </a:lnTo>
                  <a:cubicBezTo>
                    <a:pt x="4876" y="58"/>
                    <a:pt x="5033" y="15"/>
                    <a:pt x="5219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7"/>
            <p:cNvSpPr/>
            <p:nvPr/>
          </p:nvSpPr>
          <p:spPr>
            <a:xfrm>
              <a:off x="382900" y="3858225"/>
              <a:ext cx="6993625" cy="3250"/>
            </a:xfrm>
            <a:custGeom>
              <a:avLst/>
              <a:gdLst/>
              <a:ahLst/>
              <a:cxnLst/>
              <a:rect l="l" t="t" r="r" b="b"/>
              <a:pathLst>
                <a:path w="279745" h="130" extrusionOk="0">
                  <a:moveTo>
                    <a:pt x="0" y="1"/>
                  </a:moveTo>
                  <a:cubicBezTo>
                    <a:pt x="172" y="15"/>
                    <a:pt x="343" y="58"/>
                    <a:pt x="501" y="129"/>
                  </a:cubicBezTo>
                  <a:lnTo>
                    <a:pt x="279745" y="129"/>
                  </a:lnTo>
                  <a:lnTo>
                    <a:pt x="279745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7"/>
            <p:cNvSpPr/>
            <p:nvPr/>
          </p:nvSpPr>
          <p:spPr>
            <a:xfrm>
              <a:off x="238125" y="4069125"/>
              <a:ext cx="97600" cy="3250"/>
            </a:xfrm>
            <a:custGeom>
              <a:avLst/>
              <a:gdLst/>
              <a:ahLst/>
              <a:cxnLst/>
              <a:rect l="l" t="t" r="r" b="b"/>
              <a:pathLst>
                <a:path w="39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804" y="130"/>
                  </a:lnTo>
                  <a:cubicBezTo>
                    <a:pt x="3832" y="87"/>
                    <a:pt x="3875" y="44"/>
                    <a:pt x="3904" y="1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7"/>
            <p:cNvSpPr/>
            <p:nvPr/>
          </p:nvSpPr>
          <p:spPr>
            <a:xfrm>
              <a:off x="415425" y="4069125"/>
              <a:ext cx="6961100" cy="3250"/>
            </a:xfrm>
            <a:custGeom>
              <a:avLst/>
              <a:gdLst/>
              <a:ahLst/>
              <a:cxnLst/>
              <a:rect l="l" t="t" r="r" b="b"/>
              <a:pathLst>
                <a:path w="278444" h="130" extrusionOk="0">
                  <a:moveTo>
                    <a:pt x="0" y="1"/>
                  </a:moveTo>
                  <a:cubicBezTo>
                    <a:pt x="43" y="44"/>
                    <a:pt x="72" y="87"/>
                    <a:pt x="115" y="130"/>
                  </a:cubicBezTo>
                  <a:lnTo>
                    <a:pt x="278444" y="130"/>
                  </a:lnTo>
                  <a:lnTo>
                    <a:pt x="278444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7"/>
            <p:cNvSpPr/>
            <p:nvPr/>
          </p:nvSpPr>
          <p:spPr>
            <a:xfrm>
              <a:off x="425775" y="4280050"/>
              <a:ext cx="6950750" cy="3600"/>
            </a:xfrm>
            <a:custGeom>
              <a:avLst/>
              <a:gdLst/>
              <a:ahLst/>
              <a:cxnLst/>
              <a:rect l="l" t="t" r="r" b="b"/>
              <a:pathLst>
                <a:path w="278030" h="144" extrusionOk="0">
                  <a:moveTo>
                    <a:pt x="1" y="0"/>
                  </a:moveTo>
                  <a:cubicBezTo>
                    <a:pt x="15" y="43"/>
                    <a:pt x="30" y="86"/>
                    <a:pt x="44" y="143"/>
                  </a:cubicBezTo>
                  <a:lnTo>
                    <a:pt x="278030" y="143"/>
                  </a:lnTo>
                  <a:lnTo>
                    <a:pt x="278030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7"/>
            <p:cNvSpPr/>
            <p:nvPr/>
          </p:nvSpPr>
          <p:spPr>
            <a:xfrm>
              <a:off x="238125" y="4280050"/>
              <a:ext cx="87600" cy="3600"/>
            </a:xfrm>
            <a:custGeom>
              <a:avLst/>
              <a:gdLst/>
              <a:ahLst/>
              <a:cxnLst/>
              <a:rect l="l" t="t" r="r" b="b"/>
              <a:pathLst>
                <a:path w="3504" h="144" extrusionOk="0">
                  <a:moveTo>
                    <a:pt x="0" y="0"/>
                  </a:moveTo>
                  <a:lnTo>
                    <a:pt x="0" y="143"/>
                  </a:lnTo>
                  <a:lnTo>
                    <a:pt x="3460" y="143"/>
                  </a:lnTo>
                  <a:cubicBezTo>
                    <a:pt x="3475" y="86"/>
                    <a:pt x="3489" y="43"/>
                    <a:pt x="3503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7"/>
            <p:cNvSpPr/>
            <p:nvPr/>
          </p:nvSpPr>
          <p:spPr>
            <a:xfrm>
              <a:off x="428300" y="4491300"/>
              <a:ext cx="6948575" cy="3250"/>
            </a:xfrm>
            <a:custGeom>
              <a:avLst/>
              <a:gdLst/>
              <a:ahLst/>
              <a:cxnLst/>
              <a:rect l="l" t="t" r="r" b="b"/>
              <a:pathLst>
                <a:path w="277943" h="130" extrusionOk="0">
                  <a:moveTo>
                    <a:pt x="0" y="1"/>
                  </a:moveTo>
                  <a:lnTo>
                    <a:pt x="0" y="130"/>
                  </a:lnTo>
                  <a:lnTo>
                    <a:pt x="277943" y="130"/>
                  </a:lnTo>
                  <a:lnTo>
                    <a:pt x="27794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238125" y="4491300"/>
              <a:ext cx="85100" cy="3250"/>
            </a:xfrm>
            <a:custGeom>
              <a:avLst/>
              <a:gdLst/>
              <a:ahLst/>
              <a:cxnLst/>
              <a:rect l="l" t="t" r="r" b="b"/>
              <a:pathLst>
                <a:path w="3404" h="130" extrusionOk="0">
                  <a:moveTo>
                    <a:pt x="0" y="1"/>
                  </a:moveTo>
                  <a:lnTo>
                    <a:pt x="0" y="130"/>
                  </a:lnTo>
                  <a:lnTo>
                    <a:pt x="3403" y="130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23650" y="4702225"/>
              <a:ext cx="6952875" cy="3225"/>
            </a:xfrm>
            <a:custGeom>
              <a:avLst/>
              <a:gdLst/>
              <a:ahLst/>
              <a:cxnLst/>
              <a:rect l="l" t="t" r="r" b="b"/>
              <a:pathLst>
                <a:path w="278115" h="129" extrusionOk="0">
                  <a:moveTo>
                    <a:pt x="57" y="0"/>
                  </a:moveTo>
                  <a:cubicBezTo>
                    <a:pt x="29" y="43"/>
                    <a:pt x="14" y="86"/>
                    <a:pt x="0" y="129"/>
                  </a:cubicBezTo>
                  <a:lnTo>
                    <a:pt x="278115" y="129"/>
                  </a:lnTo>
                  <a:lnTo>
                    <a:pt x="278115" y="0"/>
                  </a:ln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7"/>
            <p:cNvSpPr/>
            <p:nvPr/>
          </p:nvSpPr>
          <p:spPr>
            <a:xfrm>
              <a:off x="238125" y="4702225"/>
              <a:ext cx="89750" cy="3225"/>
            </a:xfrm>
            <a:custGeom>
              <a:avLst/>
              <a:gdLst/>
              <a:ahLst/>
              <a:cxnLst/>
              <a:rect l="l" t="t" r="r" b="b"/>
              <a:pathLst>
                <a:path w="3590" h="129" extrusionOk="0">
                  <a:moveTo>
                    <a:pt x="0" y="0"/>
                  </a:moveTo>
                  <a:lnTo>
                    <a:pt x="0" y="129"/>
                  </a:lnTo>
                  <a:lnTo>
                    <a:pt x="3589" y="129"/>
                  </a:lnTo>
                  <a:cubicBezTo>
                    <a:pt x="3575" y="86"/>
                    <a:pt x="3546" y="43"/>
                    <a:pt x="3532" y="0"/>
                  </a:cubicBezTo>
                  <a:close/>
                </a:path>
              </a:pathLst>
            </a:custGeom>
            <a:solidFill>
              <a:srgbClr val="A1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7"/>
          <p:cNvSpPr txBox="1">
            <a:spLocks noGrp="1"/>
          </p:cNvSpPr>
          <p:nvPr>
            <p:ph type="subTitle" idx="1"/>
          </p:nvPr>
        </p:nvSpPr>
        <p:spPr>
          <a:xfrm flipH="1">
            <a:off x="1314650" y="1169400"/>
            <a:ext cx="65151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title"/>
          </p:nvPr>
        </p:nvSpPr>
        <p:spPr>
          <a:xfrm>
            <a:off x="895350" y="494411"/>
            <a:ext cx="73533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text">
  <p:cSld name="SECTION_HEADER_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7"/>
          <p:cNvGrpSpPr/>
          <p:nvPr/>
        </p:nvGrpSpPr>
        <p:grpSpPr>
          <a:xfrm rot="243592">
            <a:off x="1092807" y="853714"/>
            <a:ext cx="6898576" cy="3556674"/>
            <a:chOff x="2016900" y="1269275"/>
            <a:chExt cx="6591250" cy="2916825"/>
          </a:xfrm>
        </p:grpSpPr>
        <p:sp>
          <p:nvSpPr>
            <p:cNvPr id="671" name="Google Shape;671;p27"/>
            <p:cNvSpPr/>
            <p:nvPr/>
          </p:nvSpPr>
          <p:spPr>
            <a:xfrm>
              <a:off x="2028525" y="1278000"/>
              <a:ext cx="6579625" cy="2908100"/>
            </a:xfrm>
            <a:custGeom>
              <a:avLst/>
              <a:gdLst/>
              <a:ahLst/>
              <a:cxnLst/>
              <a:rect l="l" t="t" r="r" b="b"/>
              <a:pathLst>
                <a:path w="263185" h="116324" extrusionOk="0">
                  <a:moveTo>
                    <a:pt x="1" y="0"/>
                  </a:moveTo>
                  <a:lnTo>
                    <a:pt x="1" y="116324"/>
                  </a:lnTo>
                  <a:lnTo>
                    <a:pt x="263184" y="116324"/>
                  </a:lnTo>
                  <a:lnTo>
                    <a:pt x="2631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00013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7"/>
            <p:cNvSpPr/>
            <p:nvPr/>
          </p:nvSpPr>
          <p:spPr>
            <a:xfrm>
              <a:off x="2016900" y="1730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7"/>
            <p:cNvSpPr/>
            <p:nvPr/>
          </p:nvSpPr>
          <p:spPr>
            <a:xfrm>
              <a:off x="2016900" y="1875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2016900" y="21620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2016900" y="23074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2016900" y="2595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2016900" y="27407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2016900" y="30272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7"/>
            <p:cNvSpPr/>
            <p:nvPr/>
          </p:nvSpPr>
          <p:spPr>
            <a:xfrm>
              <a:off x="2016900" y="31726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7"/>
            <p:cNvSpPr/>
            <p:nvPr/>
          </p:nvSpPr>
          <p:spPr>
            <a:xfrm>
              <a:off x="2016900" y="346050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7"/>
            <p:cNvSpPr/>
            <p:nvPr/>
          </p:nvSpPr>
          <p:spPr>
            <a:xfrm>
              <a:off x="2016900" y="360592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7"/>
            <p:cNvSpPr/>
            <p:nvPr/>
          </p:nvSpPr>
          <p:spPr>
            <a:xfrm>
              <a:off x="2016900" y="3892350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1"/>
                  </a:moveTo>
                  <a:lnTo>
                    <a:pt x="263649" y="1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7"/>
            <p:cNvSpPr/>
            <p:nvPr/>
          </p:nvSpPr>
          <p:spPr>
            <a:xfrm>
              <a:off x="2016900" y="4037775"/>
              <a:ext cx="6591250" cy="25"/>
            </a:xfrm>
            <a:custGeom>
              <a:avLst/>
              <a:gdLst/>
              <a:ahLst/>
              <a:cxnLst/>
              <a:rect l="l" t="t" r="r" b="b"/>
              <a:pathLst>
                <a:path w="263650" h="1" fill="none" extrusionOk="0">
                  <a:moveTo>
                    <a:pt x="1" y="0"/>
                  </a:moveTo>
                  <a:lnTo>
                    <a:pt x="263649" y="0"/>
                  </a:lnTo>
                </a:path>
              </a:pathLst>
            </a:custGeom>
            <a:solidFill>
              <a:srgbClr val="A1DAF8"/>
            </a:solidFill>
            <a:ln w="9525" cap="flat" cmpd="sng">
              <a:solidFill>
                <a:srgbClr val="D1EAF7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2892250" y="1269275"/>
              <a:ext cx="25" cy="2916825"/>
            </a:xfrm>
            <a:custGeom>
              <a:avLst/>
              <a:gdLst/>
              <a:ahLst/>
              <a:cxnLst/>
              <a:rect l="l" t="t" r="r" b="b"/>
              <a:pathLst>
                <a:path w="1" h="116673" fill="none" extrusionOk="0">
                  <a:moveTo>
                    <a:pt x="0" y="0"/>
                  </a:moveTo>
                  <a:lnTo>
                    <a:pt x="0" y="116673"/>
                  </a:lnTo>
                </a:path>
              </a:pathLst>
            </a:custGeom>
            <a:solidFill>
              <a:srgbClr val="E72D53"/>
            </a:solidFill>
            <a:ln w="18900" cap="flat" cmpd="sng">
              <a:solidFill>
                <a:srgbClr val="E72D53"/>
              </a:solidFill>
              <a:prstDash val="solid"/>
              <a:miter lim="5816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7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 b="0">
                <a:solidFill>
                  <a:schemeClr val="accent1"/>
                </a:solidFill>
                <a:latin typeface="Chelsea Market"/>
                <a:ea typeface="Chelsea Market"/>
                <a:cs typeface="Chelsea Market"/>
                <a:sym typeface="Chelsea Marke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6" name="Google Shape;686;p27"/>
          <p:cNvSpPr txBox="1">
            <a:spLocks noGrp="1"/>
          </p:cNvSpPr>
          <p:nvPr>
            <p:ph type="subTitle" idx="1"/>
          </p:nvPr>
        </p:nvSpPr>
        <p:spPr>
          <a:xfrm flipH="1">
            <a:off x="4108275" y="1959600"/>
            <a:ext cx="2875800" cy="1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tic SC"/>
              <a:buNone/>
              <a:defRPr sz="24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ignika Negative Light"/>
              <a:buChar char="●"/>
              <a:defRPr sz="18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ignika Negative Light"/>
              <a:buChar char="○"/>
              <a:defRPr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●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ignika Negative Light"/>
              <a:buChar char="○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Signika Negative Light"/>
              <a:buChar char="■"/>
              <a:defRPr sz="120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73" r:id="rId4"/>
    <p:sldLayoutId id="2147483674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bit.ly/2TtBDfr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2"/>
          <p:cNvSpPr txBox="1">
            <a:spLocks noGrp="1"/>
          </p:cNvSpPr>
          <p:nvPr>
            <p:ph type="ctrTitle"/>
          </p:nvPr>
        </p:nvSpPr>
        <p:spPr>
          <a:xfrm rot="950">
            <a:off x="2943300" y="995775"/>
            <a:ext cx="3257400" cy="17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CS118</a:t>
            </a:r>
            <a:br>
              <a:rPr lang="en" dirty="0"/>
            </a:br>
            <a:r>
              <a:rPr lang="en" dirty="0"/>
              <a:t>Assembly Language</a:t>
            </a:r>
            <a:endParaRPr dirty="0"/>
          </a:p>
        </p:txBody>
      </p:sp>
      <p:sp>
        <p:nvSpPr>
          <p:cNvPr id="698" name="Google Shape;698;p32"/>
          <p:cNvSpPr txBox="1">
            <a:spLocks noGrp="1"/>
          </p:cNvSpPr>
          <p:nvPr>
            <p:ph type="subTitle" idx="1"/>
          </p:nvPr>
        </p:nvSpPr>
        <p:spPr>
          <a:xfrm rot="1327">
            <a:off x="3017300" y="3091820"/>
            <a:ext cx="3405536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Chapter 3</a:t>
            </a:r>
          </a:p>
          <a:p>
            <a:pPr marL="0" lvl="0" indent="0"/>
            <a:r>
              <a:rPr lang="en-US" sz="2400" dirty="0"/>
              <a:t>Introduction to Linux</a:t>
            </a:r>
          </a:p>
          <a:p>
            <a:pPr marL="0" lvl="0" indent="0"/>
            <a:r>
              <a:rPr lang="en-US" sz="2400" dirty="0"/>
              <a:t>x86 Assembly Language</a:t>
            </a:r>
            <a:endParaRPr sz="2400" dirty="0"/>
          </a:p>
        </p:txBody>
      </p:sp>
      <p:grpSp>
        <p:nvGrpSpPr>
          <p:cNvPr id="699" name="Google Shape;699;p32"/>
          <p:cNvGrpSpPr/>
          <p:nvPr/>
        </p:nvGrpSpPr>
        <p:grpSpPr>
          <a:xfrm>
            <a:off x="6738608" y="542575"/>
            <a:ext cx="1801551" cy="1807551"/>
            <a:chOff x="6966933" y="849500"/>
            <a:chExt cx="1801551" cy="1807551"/>
          </a:xfrm>
        </p:grpSpPr>
        <p:grpSp>
          <p:nvGrpSpPr>
            <p:cNvPr id="700" name="Google Shape;700;p32"/>
            <p:cNvGrpSpPr/>
            <p:nvPr/>
          </p:nvGrpSpPr>
          <p:grpSpPr>
            <a:xfrm rot="475911">
              <a:off x="7069452" y="952018"/>
              <a:ext cx="1596514" cy="1596514"/>
              <a:chOff x="1189525" y="238125"/>
              <a:chExt cx="5208300" cy="5208300"/>
            </a:xfrm>
          </p:grpSpPr>
          <p:sp>
            <p:nvSpPr>
              <p:cNvPr id="701" name="Google Shape;701;p32"/>
              <p:cNvSpPr/>
              <p:nvPr/>
            </p:nvSpPr>
            <p:spPr>
              <a:xfrm>
                <a:off x="1189525" y="238125"/>
                <a:ext cx="5208300" cy="520830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208332" extrusionOk="0">
                    <a:moveTo>
                      <a:pt x="208332" y="0"/>
                    </a:moveTo>
                    <a:lnTo>
                      <a:pt x="208332" y="170651"/>
                    </a:lnTo>
                    <a:cubicBezTo>
                      <a:pt x="208332" y="170912"/>
                      <a:pt x="208332" y="171086"/>
                      <a:pt x="208332" y="171260"/>
                    </a:cubicBezTo>
                    <a:cubicBezTo>
                      <a:pt x="208245" y="171695"/>
                      <a:pt x="208158" y="172043"/>
                      <a:pt x="208071" y="172391"/>
                    </a:cubicBezTo>
                    <a:cubicBezTo>
                      <a:pt x="207984" y="172565"/>
                      <a:pt x="207984" y="172740"/>
                      <a:pt x="207897" y="172914"/>
                    </a:cubicBezTo>
                    <a:cubicBezTo>
                      <a:pt x="207897" y="173001"/>
                      <a:pt x="207810" y="173175"/>
                      <a:pt x="207723" y="173349"/>
                    </a:cubicBezTo>
                    <a:cubicBezTo>
                      <a:pt x="207635" y="173523"/>
                      <a:pt x="207548" y="173697"/>
                      <a:pt x="207461" y="173871"/>
                    </a:cubicBezTo>
                    <a:cubicBezTo>
                      <a:pt x="207287" y="174219"/>
                      <a:pt x="207113" y="174480"/>
                      <a:pt x="206852" y="174741"/>
                    </a:cubicBezTo>
                    <a:cubicBezTo>
                      <a:pt x="206765" y="174915"/>
                      <a:pt x="206678" y="175002"/>
                      <a:pt x="206591" y="175176"/>
                    </a:cubicBezTo>
                    <a:cubicBezTo>
                      <a:pt x="206330" y="175350"/>
                      <a:pt x="206156" y="175611"/>
                      <a:pt x="205895" y="175785"/>
                    </a:cubicBezTo>
                    <a:cubicBezTo>
                      <a:pt x="205808" y="175872"/>
                      <a:pt x="205721" y="175959"/>
                      <a:pt x="205547" y="176046"/>
                    </a:cubicBezTo>
                    <a:cubicBezTo>
                      <a:pt x="205460" y="176133"/>
                      <a:pt x="205373" y="176220"/>
                      <a:pt x="205199" y="176307"/>
                    </a:cubicBezTo>
                    <a:lnTo>
                      <a:pt x="204851" y="176569"/>
                    </a:lnTo>
                    <a:cubicBezTo>
                      <a:pt x="204416" y="176743"/>
                      <a:pt x="204068" y="176917"/>
                      <a:pt x="203632" y="177091"/>
                    </a:cubicBezTo>
                    <a:cubicBezTo>
                      <a:pt x="203458" y="177091"/>
                      <a:pt x="203371" y="177178"/>
                      <a:pt x="203197" y="177178"/>
                    </a:cubicBezTo>
                    <a:lnTo>
                      <a:pt x="202849" y="177265"/>
                    </a:lnTo>
                    <a:cubicBezTo>
                      <a:pt x="202675" y="177265"/>
                      <a:pt x="202588" y="177265"/>
                      <a:pt x="202414" y="177265"/>
                    </a:cubicBezTo>
                    <a:cubicBezTo>
                      <a:pt x="202327" y="177265"/>
                      <a:pt x="202240" y="177265"/>
                      <a:pt x="202153" y="177265"/>
                    </a:cubicBezTo>
                    <a:lnTo>
                      <a:pt x="201892" y="177265"/>
                    </a:lnTo>
                    <a:lnTo>
                      <a:pt x="201283" y="177265"/>
                    </a:lnTo>
                    <a:cubicBezTo>
                      <a:pt x="200848" y="177265"/>
                      <a:pt x="200500" y="177178"/>
                      <a:pt x="200065" y="177091"/>
                    </a:cubicBezTo>
                    <a:cubicBezTo>
                      <a:pt x="199978" y="177004"/>
                      <a:pt x="199890" y="177004"/>
                      <a:pt x="199716" y="176917"/>
                    </a:cubicBezTo>
                    <a:cubicBezTo>
                      <a:pt x="194147" y="175089"/>
                      <a:pt x="189187" y="166996"/>
                      <a:pt x="189187" y="166996"/>
                    </a:cubicBezTo>
                    <a:cubicBezTo>
                      <a:pt x="189187" y="166996"/>
                      <a:pt x="120178" y="208332"/>
                      <a:pt x="37594" y="208332"/>
                    </a:cubicBezTo>
                    <a:lnTo>
                      <a:pt x="0" y="20833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100013" dist="19050" dir="5400000" algn="bl" rotWithShape="0">
                  <a:srgbClr val="999999">
                    <a:alpha val="4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2"/>
              <p:cNvSpPr/>
              <p:nvPr/>
            </p:nvSpPr>
            <p:spPr>
              <a:xfrm>
                <a:off x="6221575" y="4671900"/>
                <a:ext cx="218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872" h="1" extrusionOk="0">
                    <a:moveTo>
                      <a:pt x="871" y="1"/>
                    </a:moveTo>
                    <a:cubicBezTo>
                      <a:pt x="784" y="1"/>
                      <a:pt x="697" y="1"/>
                      <a:pt x="610" y="1"/>
                    </a:cubicBezTo>
                    <a:cubicBezTo>
                      <a:pt x="349" y="1"/>
                      <a:pt x="175" y="1"/>
                      <a:pt x="1" y="1"/>
                    </a:cubicBezTo>
                    <a:lnTo>
                      <a:pt x="610" y="1"/>
                    </a:lnTo>
                    <a:close/>
                  </a:path>
                </a:pathLst>
              </a:custGeom>
              <a:solidFill>
                <a:srgbClr val="F0DC7F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2"/>
              <p:cNvSpPr/>
              <p:nvPr/>
            </p:nvSpPr>
            <p:spPr>
              <a:xfrm>
                <a:off x="1189525" y="238125"/>
                <a:ext cx="5208300" cy="965950"/>
              </a:xfrm>
              <a:custGeom>
                <a:avLst/>
                <a:gdLst/>
                <a:ahLst/>
                <a:cxnLst/>
                <a:rect l="l" t="t" r="r" b="b"/>
                <a:pathLst>
                  <a:path w="208332" h="38638" extrusionOk="0">
                    <a:moveTo>
                      <a:pt x="0" y="0"/>
                    </a:moveTo>
                    <a:lnTo>
                      <a:pt x="208332" y="0"/>
                    </a:lnTo>
                    <a:lnTo>
                      <a:pt x="208332" y="38638"/>
                    </a:lnTo>
                    <a:lnTo>
                      <a:pt x="0" y="38638"/>
                    </a:lnTo>
                    <a:close/>
                  </a:path>
                </a:pathLst>
              </a:custGeom>
              <a:gradFill>
                <a:gsLst>
                  <a:gs pos="0">
                    <a:srgbClr val="FFE49E"/>
                  </a:gs>
                  <a:gs pos="100000">
                    <a:srgbClr val="DAC489">
                      <a:alpha val="3098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2"/>
              <p:cNvSpPr/>
              <p:nvPr/>
            </p:nvSpPr>
            <p:spPr>
              <a:xfrm>
                <a:off x="2129350" y="4406475"/>
                <a:ext cx="4268475" cy="1039950"/>
              </a:xfrm>
              <a:custGeom>
                <a:avLst/>
                <a:gdLst/>
                <a:ahLst/>
                <a:cxnLst/>
                <a:rect l="l" t="t" r="r" b="b"/>
                <a:pathLst>
                  <a:path w="170739" h="41598" extrusionOk="0">
                    <a:moveTo>
                      <a:pt x="170739" y="3917"/>
                    </a:moveTo>
                    <a:lnTo>
                      <a:pt x="170739" y="8877"/>
                    </a:lnTo>
                    <a:cubicBezTo>
                      <a:pt x="170042" y="20973"/>
                      <a:pt x="153073" y="25760"/>
                      <a:pt x="133928" y="30894"/>
                    </a:cubicBezTo>
                    <a:cubicBezTo>
                      <a:pt x="115392" y="35854"/>
                      <a:pt x="63179" y="41598"/>
                      <a:pt x="44121" y="41598"/>
                    </a:cubicBezTo>
                    <a:lnTo>
                      <a:pt x="1" y="41598"/>
                    </a:lnTo>
                    <a:cubicBezTo>
                      <a:pt x="82585" y="41598"/>
                      <a:pt x="151594" y="1"/>
                      <a:pt x="151594" y="1"/>
                    </a:cubicBezTo>
                    <a:cubicBezTo>
                      <a:pt x="151594" y="1"/>
                      <a:pt x="156554" y="8442"/>
                      <a:pt x="162123" y="10183"/>
                    </a:cubicBezTo>
                    <a:cubicBezTo>
                      <a:pt x="162297" y="10270"/>
                      <a:pt x="162385" y="10270"/>
                      <a:pt x="162472" y="10357"/>
                    </a:cubicBezTo>
                    <a:cubicBezTo>
                      <a:pt x="162733" y="10357"/>
                      <a:pt x="162907" y="10444"/>
                      <a:pt x="163081" y="10444"/>
                    </a:cubicBezTo>
                    <a:cubicBezTo>
                      <a:pt x="163342" y="10531"/>
                      <a:pt x="163516" y="10531"/>
                      <a:pt x="163690" y="10531"/>
                    </a:cubicBezTo>
                    <a:cubicBezTo>
                      <a:pt x="163864" y="10531"/>
                      <a:pt x="164038" y="10531"/>
                      <a:pt x="164212" y="10531"/>
                    </a:cubicBezTo>
                    <a:lnTo>
                      <a:pt x="164560" y="10531"/>
                    </a:lnTo>
                    <a:cubicBezTo>
                      <a:pt x="164647" y="10531"/>
                      <a:pt x="164734" y="10531"/>
                      <a:pt x="164821" y="10531"/>
                    </a:cubicBezTo>
                    <a:cubicBezTo>
                      <a:pt x="164995" y="10531"/>
                      <a:pt x="165082" y="10531"/>
                      <a:pt x="165256" y="10531"/>
                    </a:cubicBezTo>
                    <a:lnTo>
                      <a:pt x="165604" y="10444"/>
                    </a:lnTo>
                    <a:cubicBezTo>
                      <a:pt x="165778" y="10444"/>
                      <a:pt x="165865" y="10444"/>
                      <a:pt x="166039" y="10357"/>
                    </a:cubicBezTo>
                    <a:cubicBezTo>
                      <a:pt x="166475" y="10270"/>
                      <a:pt x="166823" y="10096"/>
                      <a:pt x="167258" y="9835"/>
                    </a:cubicBezTo>
                    <a:cubicBezTo>
                      <a:pt x="167345" y="9747"/>
                      <a:pt x="167519" y="9660"/>
                      <a:pt x="167606" y="9573"/>
                    </a:cubicBezTo>
                    <a:cubicBezTo>
                      <a:pt x="167780" y="9573"/>
                      <a:pt x="167867" y="9486"/>
                      <a:pt x="167954" y="9312"/>
                    </a:cubicBezTo>
                    <a:cubicBezTo>
                      <a:pt x="168128" y="9225"/>
                      <a:pt x="168215" y="9138"/>
                      <a:pt x="168302" y="9051"/>
                    </a:cubicBezTo>
                    <a:cubicBezTo>
                      <a:pt x="168563" y="8877"/>
                      <a:pt x="168737" y="8616"/>
                      <a:pt x="168998" y="8442"/>
                    </a:cubicBezTo>
                    <a:cubicBezTo>
                      <a:pt x="169085" y="8268"/>
                      <a:pt x="169172" y="8181"/>
                      <a:pt x="169259" y="8007"/>
                    </a:cubicBezTo>
                    <a:cubicBezTo>
                      <a:pt x="169520" y="7746"/>
                      <a:pt x="169694" y="7485"/>
                      <a:pt x="169868" y="7137"/>
                    </a:cubicBezTo>
                    <a:cubicBezTo>
                      <a:pt x="169955" y="6963"/>
                      <a:pt x="170042" y="6789"/>
                      <a:pt x="170130" y="6615"/>
                    </a:cubicBezTo>
                    <a:cubicBezTo>
                      <a:pt x="170217" y="6441"/>
                      <a:pt x="170217" y="6267"/>
                      <a:pt x="170304" y="6180"/>
                    </a:cubicBezTo>
                    <a:cubicBezTo>
                      <a:pt x="170391" y="6006"/>
                      <a:pt x="170391" y="5831"/>
                      <a:pt x="170478" y="5657"/>
                    </a:cubicBezTo>
                    <a:cubicBezTo>
                      <a:pt x="170565" y="5309"/>
                      <a:pt x="170652" y="4961"/>
                      <a:pt x="170739" y="4526"/>
                    </a:cubicBezTo>
                    <a:cubicBezTo>
                      <a:pt x="170739" y="4352"/>
                      <a:pt x="170739" y="4178"/>
                      <a:pt x="170739" y="3917"/>
                    </a:cubicBezTo>
                    <a:close/>
                  </a:path>
                </a:pathLst>
              </a:custGeom>
              <a:solidFill>
                <a:srgbClr val="FFE49E"/>
              </a:solidFill>
              <a:ln>
                <a:noFill/>
              </a:ln>
              <a:effectLst>
                <a:outerShdw blurRad="57150" dist="19050" dir="5400000" algn="bl" rotWithShape="0">
                  <a:srgbClr val="783F04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05" name="Google Shape;705;p32"/>
            <p:cNvSpPr/>
            <p:nvPr/>
          </p:nvSpPr>
          <p:spPr>
            <a:xfrm rot="475911">
              <a:off x="7268000" y="2249519"/>
              <a:ext cx="1308427" cy="318779"/>
            </a:xfrm>
            <a:custGeom>
              <a:avLst/>
              <a:gdLst/>
              <a:ahLst/>
              <a:cxnLst/>
              <a:rect l="l" t="t" r="r" b="b"/>
              <a:pathLst>
                <a:path w="170739" h="41598" extrusionOk="0">
                  <a:moveTo>
                    <a:pt x="170739" y="3917"/>
                  </a:moveTo>
                  <a:lnTo>
                    <a:pt x="170739" y="8877"/>
                  </a:lnTo>
                  <a:cubicBezTo>
                    <a:pt x="170042" y="20973"/>
                    <a:pt x="153073" y="25760"/>
                    <a:pt x="133928" y="30894"/>
                  </a:cubicBezTo>
                  <a:cubicBezTo>
                    <a:pt x="115392" y="35854"/>
                    <a:pt x="63179" y="41598"/>
                    <a:pt x="44121" y="41598"/>
                  </a:cubicBezTo>
                  <a:lnTo>
                    <a:pt x="1" y="41598"/>
                  </a:lnTo>
                  <a:cubicBezTo>
                    <a:pt x="82585" y="41598"/>
                    <a:pt x="151594" y="1"/>
                    <a:pt x="151594" y="1"/>
                  </a:cubicBezTo>
                  <a:cubicBezTo>
                    <a:pt x="151594" y="1"/>
                    <a:pt x="156554" y="8442"/>
                    <a:pt x="162123" y="10183"/>
                  </a:cubicBezTo>
                  <a:cubicBezTo>
                    <a:pt x="162297" y="10270"/>
                    <a:pt x="162385" y="10270"/>
                    <a:pt x="162472" y="10357"/>
                  </a:cubicBezTo>
                  <a:cubicBezTo>
                    <a:pt x="162733" y="10357"/>
                    <a:pt x="162907" y="10444"/>
                    <a:pt x="163081" y="10444"/>
                  </a:cubicBezTo>
                  <a:cubicBezTo>
                    <a:pt x="163342" y="10531"/>
                    <a:pt x="163516" y="10531"/>
                    <a:pt x="163690" y="10531"/>
                  </a:cubicBezTo>
                  <a:cubicBezTo>
                    <a:pt x="163864" y="10531"/>
                    <a:pt x="164038" y="10531"/>
                    <a:pt x="164212" y="10531"/>
                  </a:cubicBezTo>
                  <a:lnTo>
                    <a:pt x="164560" y="10531"/>
                  </a:lnTo>
                  <a:cubicBezTo>
                    <a:pt x="164647" y="10531"/>
                    <a:pt x="164734" y="10531"/>
                    <a:pt x="164821" y="10531"/>
                  </a:cubicBezTo>
                  <a:cubicBezTo>
                    <a:pt x="164995" y="10531"/>
                    <a:pt x="165082" y="10531"/>
                    <a:pt x="165256" y="10531"/>
                  </a:cubicBezTo>
                  <a:lnTo>
                    <a:pt x="165604" y="10444"/>
                  </a:lnTo>
                  <a:cubicBezTo>
                    <a:pt x="165778" y="10444"/>
                    <a:pt x="165865" y="10444"/>
                    <a:pt x="166039" y="10357"/>
                  </a:cubicBezTo>
                  <a:cubicBezTo>
                    <a:pt x="166475" y="10270"/>
                    <a:pt x="166823" y="10096"/>
                    <a:pt x="167258" y="9835"/>
                  </a:cubicBezTo>
                  <a:cubicBezTo>
                    <a:pt x="167345" y="9747"/>
                    <a:pt x="167519" y="9660"/>
                    <a:pt x="167606" y="9573"/>
                  </a:cubicBezTo>
                  <a:cubicBezTo>
                    <a:pt x="167780" y="9573"/>
                    <a:pt x="167867" y="9486"/>
                    <a:pt x="167954" y="9312"/>
                  </a:cubicBezTo>
                  <a:cubicBezTo>
                    <a:pt x="168128" y="9225"/>
                    <a:pt x="168215" y="9138"/>
                    <a:pt x="168302" y="9051"/>
                  </a:cubicBezTo>
                  <a:cubicBezTo>
                    <a:pt x="168563" y="8877"/>
                    <a:pt x="168737" y="8616"/>
                    <a:pt x="168998" y="8442"/>
                  </a:cubicBezTo>
                  <a:cubicBezTo>
                    <a:pt x="169085" y="8268"/>
                    <a:pt x="169172" y="8181"/>
                    <a:pt x="169259" y="8007"/>
                  </a:cubicBezTo>
                  <a:cubicBezTo>
                    <a:pt x="169520" y="7746"/>
                    <a:pt x="169694" y="7485"/>
                    <a:pt x="169868" y="7137"/>
                  </a:cubicBezTo>
                  <a:cubicBezTo>
                    <a:pt x="169955" y="6963"/>
                    <a:pt x="170042" y="6789"/>
                    <a:pt x="170130" y="6615"/>
                  </a:cubicBezTo>
                  <a:cubicBezTo>
                    <a:pt x="170217" y="6441"/>
                    <a:pt x="170217" y="6267"/>
                    <a:pt x="170304" y="6180"/>
                  </a:cubicBezTo>
                  <a:cubicBezTo>
                    <a:pt x="170391" y="6006"/>
                    <a:pt x="170391" y="5831"/>
                    <a:pt x="170478" y="5657"/>
                  </a:cubicBezTo>
                  <a:cubicBezTo>
                    <a:pt x="170565" y="5309"/>
                    <a:pt x="170652" y="4961"/>
                    <a:pt x="170739" y="4526"/>
                  </a:cubicBezTo>
                  <a:cubicBezTo>
                    <a:pt x="170739" y="4352"/>
                    <a:pt x="170739" y="4178"/>
                    <a:pt x="170739" y="3917"/>
                  </a:cubicBezTo>
                  <a:close/>
                </a:path>
              </a:pathLst>
            </a:custGeom>
            <a:solidFill>
              <a:srgbClr val="F7D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32"/>
          <p:cNvSpPr/>
          <p:nvPr/>
        </p:nvSpPr>
        <p:spPr>
          <a:xfrm rot="5920567">
            <a:off x="7640148" y="284064"/>
            <a:ext cx="295463" cy="760102"/>
          </a:xfrm>
          <a:custGeom>
            <a:avLst/>
            <a:gdLst/>
            <a:ahLst/>
            <a:cxnLst/>
            <a:rect l="l" t="t" r="r" b="b"/>
            <a:pathLst>
              <a:path w="45249" h="87700" extrusionOk="0">
                <a:moveTo>
                  <a:pt x="676" y="1"/>
                </a:moveTo>
                <a:lnTo>
                  <a:pt x="193" y="290"/>
                </a:lnTo>
                <a:lnTo>
                  <a:pt x="1" y="387"/>
                </a:lnTo>
                <a:lnTo>
                  <a:pt x="3088" y="82489"/>
                </a:lnTo>
                <a:lnTo>
                  <a:pt x="3667" y="82972"/>
                </a:lnTo>
                <a:lnTo>
                  <a:pt x="4149" y="82586"/>
                </a:lnTo>
                <a:lnTo>
                  <a:pt x="4631" y="82296"/>
                </a:lnTo>
                <a:lnTo>
                  <a:pt x="5114" y="82682"/>
                </a:lnTo>
                <a:lnTo>
                  <a:pt x="5693" y="83165"/>
                </a:lnTo>
                <a:lnTo>
                  <a:pt x="6175" y="82875"/>
                </a:lnTo>
                <a:lnTo>
                  <a:pt x="6657" y="82489"/>
                </a:lnTo>
                <a:lnTo>
                  <a:pt x="7236" y="82972"/>
                </a:lnTo>
                <a:lnTo>
                  <a:pt x="7719" y="83358"/>
                </a:lnTo>
                <a:lnTo>
                  <a:pt x="8201" y="83068"/>
                </a:lnTo>
                <a:lnTo>
                  <a:pt x="8683" y="82779"/>
                </a:lnTo>
                <a:lnTo>
                  <a:pt x="9262" y="83165"/>
                </a:lnTo>
                <a:lnTo>
                  <a:pt x="9745" y="83647"/>
                </a:lnTo>
                <a:lnTo>
                  <a:pt x="10227" y="83358"/>
                </a:lnTo>
                <a:lnTo>
                  <a:pt x="10806" y="82972"/>
                </a:lnTo>
                <a:lnTo>
                  <a:pt x="11288" y="83454"/>
                </a:lnTo>
                <a:lnTo>
                  <a:pt x="11771" y="83840"/>
                </a:lnTo>
                <a:lnTo>
                  <a:pt x="11867" y="83840"/>
                </a:lnTo>
                <a:lnTo>
                  <a:pt x="12350" y="83550"/>
                </a:lnTo>
                <a:lnTo>
                  <a:pt x="12832" y="83261"/>
                </a:lnTo>
                <a:lnTo>
                  <a:pt x="13314" y="83647"/>
                </a:lnTo>
                <a:lnTo>
                  <a:pt x="13797" y="84129"/>
                </a:lnTo>
                <a:lnTo>
                  <a:pt x="13893" y="84129"/>
                </a:lnTo>
                <a:lnTo>
                  <a:pt x="14376" y="83743"/>
                </a:lnTo>
                <a:lnTo>
                  <a:pt x="14858" y="83454"/>
                </a:lnTo>
                <a:lnTo>
                  <a:pt x="15340" y="83936"/>
                </a:lnTo>
                <a:lnTo>
                  <a:pt x="15919" y="84322"/>
                </a:lnTo>
                <a:lnTo>
                  <a:pt x="16402" y="84033"/>
                </a:lnTo>
                <a:lnTo>
                  <a:pt x="16884" y="83743"/>
                </a:lnTo>
                <a:lnTo>
                  <a:pt x="17366" y="84129"/>
                </a:lnTo>
                <a:lnTo>
                  <a:pt x="17945" y="84612"/>
                </a:lnTo>
                <a:lnTo>
                  <a:pt x="18428" y="84226"/>
                </a:lnTo>
                <a:lnTo>
                  <a:pt x="18910" y="83936"/>
                </a:lnTo>
                <a:lnTo>
                  <a:pt x="19392" y="84322"/>
                </a:lnTo>
                <a:lnTo>
                  <a:pt x="19971" y="84805"/>
                </a:lnTo>
                <a:lnTo>
                  <a:pt x="20454" y="84515"/>
                </a:lnTo>
                <a:lnTo>
                  <a:pt x="20936" y="84226"/>
                </a:lnTo>
                <a:lnTo>
                  <a:pt x="21515" y="84612"/>
                </a:lnTo>
                <a:lnTo>
                  <a:pt x="21997" y="85094"/>
                </a:lnTo>
                <a:lnTo>
                  <a:pt x="22480" y="84708"/>
                </a:lnTo>
                <a:lnTo>
                  <a:pt x="22962" y="84419"/>
                </a:lnTo>
                <a:lnTo>
                  <a:pt x="23541" y="84901"/>
                </a:lnTo>
                <a:lnTo>
                  <a:pt x="24023" y="85287"/>
                </a:lnTo>
                <a:lnTo>
                  <a:pt x="24120" y="85287"/>
                </a:lnTo>
                <a:lnTo>
                  <a:pt x="24602" y="84998"/>
                </a:lnTo>
                <a:lnTo>
                  <a:pt x="25085" y="84612"/>
                </a:lnTo>
                <a:lnTo>
                  <a:pt x="25567" y="85094"/>
                </a:lnTo>
                <a:lnTo>
                  <a:pt x="26049" y="85576"/>
                </a:lnTo>
                <a:lnTo>
                  <a:pt x="26146" y="85576"/>
                </a:lnTo>
                <a:lnTo>
                  <a:pt x="26628" y="85191"/>
                </a:lnTo>
                <a:lnTo>
                  <a:pt x="27111" y="84901"/>
                </a:lnTo>
                <a:lnTo>
                  <a:pt x="27593" y="85287"/>
                </a:lnTo>
                <a:lnTo>
                  <a:pt x="28075" y="85769"/>
                </a:lnTo>
                <a:lnTo>
                  <a:pt x="28172" y="85769"/>
                </a:lnTo>
                <a:lnTo>
                  <a:pt x="28654" y="85480"/>
                </a:lnTo>
                <a:lnTo>
                  <a:pt x="29137" y="85094"/>
                </a:lnTo>
                <a:lnTo>
                  <a:pt x="29619" y="85576"/>
                </a:lnTo>
                <a:lnTo>
                  <a:pt x="30198" y="85962"/>
                </a:lnTo>
                <a:lnTo>
                  <a:pt x="30680" y="85673"/>
                </a:lnTo>
                <a:lnTo>
                  <a:pt x="31163" y="85384"/>
                </a:lnTo>
                <a:lnTo>
                  <a:pt x="31645" y="85769"/>
                </a:lnTo>
                <a:lnTo>
                  <a:pt x="32224" y="86252"/>
                </a:lnTo>
                <a:lnTo>
                  <a:pt x="32706" y="85962"/>
                </a:lnTo>
                <a:lnTo>
                  <a:pt x="33189" y="85576"/>
                </a:lnTo>
                <a:lnTo>
                  <a:pt x="33768" y="86059"/>
                </a:lnTo>
                <a:lnTo>
                  <a:pt x="34250" y="86445"/>
                </a:lnTo>
                <a:lnTo>
                  <a:pt x="34732" y="86155"/>
                </a:lnTo>
                <a:lnTo>
                  <a:pt x="35215" y="85866"/>
                </a:lnTo>
                <a:lnTo>
                  <a:pt x="35794" y="86252"/>
                </a:lnTo>
                <a:lnTo>
                  <a:pt x="36276" y="86734"/>
                </a:lnTo>
                <a:lnTo>
                  <a:pt x="36855" y="86445"/>
                </a:lnTo>
                <a:lnTo>
                  <a:pt x="37337" y="86059"/>
                </a:lnTo>
                <a:lnTo>
                  <a:pt x="37820" y="86541"/>
                </a:lnTo>
                <a:lnTo>
                  <a:pt x="38302" y="86927"/>
                </a:lnTo>
                <a:lnTo>
                  <a:pt x="38398" y="86927"/>
                </a:lnTo>
                <a:lnTo>
                  <a:pt x="38881" y="86638"/>
                </a:lnTo>
                <a:lnTo>
                  <a:pt x="39363" y="86348"/>
                </a:lnTo>
                <a:lnTo>
                  <a:pt x="39846" y="86734"/>
                </a:lnTo>
                <a:lnTo>
                  <a:pt x="40328" y="87217"/>
                </a:lnTo>
                <a:lnTo>
                  <a:pt x="40424" y="87217"/>
                </a:lnTo>
                <a:lnTo>
                  <a:pt x="40907" y="86831"/>
                </a:lnTo>
                <a:lnTo>
                  <a:pt x="41389" y="86541"/>
                </a:lnTo>
                <a:lnTo>
                  <a:pt x="41872" y="87024"/>
                </a:lnTo>
                <a:lnTo>
                  <a:pt x="42450" y="87410"/>
                </a:lnTo>
                <a:lnTo>
                  <a:pt x="42933" y="87120"/>
                </a:lnTo>
                <a:lnTo>
                  <a:pt x="43415" y="86734"/>
                </a:lnTo>
                <a:lnTo>
                  <a:pt x="43898" y="87217"/>
                </a:lnTo>
                <a:lnTo>
                  <a:pt x="44477" y="87603"/>
                </a:lnTo>
                <a:lnTo>
                  <a:pt x="44477" y="87699"/>
                </a:lnTo>
                <a:lnTo>
                  <a:pt x="44959" y="87313"/>
                </a:lnTo>
                <a:lnTo>
                  <a:pt x="45248" y="87120"/>
                </a:lnTo>
                <a:lnTo>
                  <a:pt x="42258" y="5403"/>
                </a:lnTo>
                <a:lnTo>
                  <a:pt x="41968" y="5210"/>
                </a:lnTo>
                <a:lnTo>
                  <a:pt x="41486" y="4728"/>
                </a:lnTo>
                <a:lnTo>
                  <a:pt x="41003" y="5017"/>
                </a:lnTo>
                <a:lnTo>
                  <a:pt x="40521" y="5403"/>
                </a:lnTo>
                <a:lnTo>
                  <a:pt x="39942" y="4921"/>
                </a:lnTo>
                <a:lnTo>
                  <a:pt x="39460" y="4535"/>
                </a:lnTo>
                <a:lnTo>
                  <a:pt x="38977" y="4824"/>
                </a:lnTo>
                <a:lnTo>
                  <a:pt x="38398" y="5114"/>
                </a:lnTo>
                <a:lnTo>
                  <a:pt x="37916" y="4728"/>
                </a:lnTo>
                <a:lnTo>
                  <a:pt x="37434" y="4246"/>
                </a:lnTo>
                <a:lnTo>
                  <a:pt x="37337" y="4246"/>
                </a:lnTo>
                <a:lnTo>
                  <a:pt x="36855" y="4632"/>
                </a:lnTo>
                <a:lnTo>
                  <a:pt x="36372" y="4921"/>
                </a:lnTo>
                <a:lnTo>
                  <a:pt x="35890" y="4439"/>
                </a:lnTo>
                <a:lnTo>
                  <a:pt x="35408" y="4053"/>
                </a:lnTo>
                <a:lnTo>
                  <a:pt x="35311" y="4053"/>
                </a:lnTo>
                <a:lnTo>
                  <a:pt x="34829" y="4342"/>
                </a:lnTo>
                <a:lnTo>
                  <a:pt x="34346" y="4632"/>
                </a:lnTo>
                <a:lnTo>
                  <a:pt x="33864" y="4246"/>
                </a:lnTo>
                <a:lnTo>
                  <a:pt x="33382" y="3763"/>
                </a:lnTo>
                <a:lnTo>
                  <a:pt x="33285" y="3763"/>
                </a:lnTo>
                <a:lnTo>
                  <a:pt x="32803" y="4149"/>
                </a:lnTo>
                <a:lnTo>
                  <a:pt x="32320" y="4439"/>
                </a:lnTo>
                <a:lnTo>
                  <a:pt x="31838" y="3956"/>
                </a:lnTo>
                <a:lnTo>
                  <a:pt x="31259" y="3570"/>
                </a:lnTo>
                <a:lnTo>
                  <a:pt x="30777" y="3860"/>
                </a:lnTo>
                <a:lnTo>
                  <a:pt x="30294" y="4149"/>
                </a:lnTo>
                <a:lnTo>
                  <a:pt x="29812" y="3763"/>
                </a:lnTo>
                <a:lnTo>
                  <a:pt x="29233" y="3281"/>
                </a:lnTo>
                <a:lnTo>
                  <a:pt x="28751" y="3667"/>
                </a:lnTo>
                <a:lnTo>
                  <a:pt x="28268" y="3956"/>
                </a:lnTo>
                <a:lnTo>
                  <a:pt x="27689" y="3474"/>
                </a:lnTo>
                <a:lnTo>
                  <a:pt x="27207" y="3088"/>
                </a:lnTo>
                <a:lnTo>
                  <a:pt x="26725" y="3377"/>
                </a:lnTo>
                <a:lnTo>
                  <a:pt x="26242" y="3763"/>
                </a:lnTo>
                <a:lnTo>
                  <a:pt x="25663" y="3281"/>
                </a:lnTo>
                <a:lnTo>
                  <a:pt x="25181" y="2895"/>
                </a:lnTo>
                <a:lnTo>
                  <a:pt x="25085" y="2798"/>
                </a:lnTo>
                <a:lnTo>
                  <a:pt x="24602" y="3184"/>
                </a:lnTo>
                <a:lnTo>
                  <a:pt x="24120" y="3474"/>
                </a:lnTo>
                <a:lnTo>
                  <a:pt x="23637" y="3088"/>
                </a:lnTo>
                <a:lnTo>
                  <a:pt x="23155" y="2605"/>
                </a:lnTo>
                <a:lnTo>
                  <a:pt x="23059" y="2605"/>
                </a:lnTo>
                <a:lnTo>
                  <a:pt x="22576" y="2895"/>
                </a:lnTo>
                <a:lnTo>
                  <a:pt x="22094" y="3281"/>
                </a:lnTo>
                <a:lnTo>
                  <a:pt x="21611" y="2798"/>
                </a:lnTo>
                <a:lnTo>
                  <a:pt x="21129" y="2413"/>
                </a:lnTo>
                <a:lnTo>
                  <a:pt x="21033" y="2413"/>
                </a:lnTo>
                <a:lnTo>
                  <a:pt x="20550" y="2702"/>
                </a:lnTo>
                <a:lnTo>
                  <a:pt x="20068" y="2991"/>
                </a:lnTo>
                <a:lnTo>
                  <a:pt x="19585" y="2605"/>
                </a:lnTo>
                <a:lnTo>
                  <a:pt x="19007" y="2123"/>
                </a:lnTo>
                <a:lnTo>
                  <a:pt x="18524" y="2413"/>
                </a:lnTo>
                <a:lnTo>
                  <a:pt x="18042" y="2798"/>
                </a:lnTo>
                <a:lnTo>
                  <a:pt x="17559" y="2316"/>
                </a:lnTo>
                <a:lnTo>
                  <a:pt x="16981" y="1930"/>
                </a:lnTo>
                <a:lnTo>
                  <a:pt x="16498" y="2220"/>
                </a:lnTo>
                <a:lnTo>
                  <a:pt x="16016" y="2509"/>
                </a:lnTo>
                <a:lnTo>
                  <a:pt x="15437" y="2123"/>
                </a:lnTo>
                <a:lnTo>
                  <a:pt x="14955" y="1641"/>
                </a:lnTo>
                <a:lnTo>
                  <a:pt x="14472" y="2027"/>
                </a:lnTo>
                <a:lnTo>
                  <a:pt x="13990" y="2316"/>
                </a:lnTo>
                <a:lnTo>
                  <a:pt x="13411" y="1834"/>
                </a:lnTo>
                <a:lnTo>
                  <a:pt x="12928" y="1448"/>
                </a:lnTo>
                <a:lnTo>
                  <a:pt x="12350" y="1737"/>
                </a:lnTo>
                <a:lnTo>
                  <a:pt x="11867" y="2027"/>
                </a:lnTo>
                <a:lnTo>
                  <a:pt x="11385" y="1641"/>
                </a:lnTo>
                <a:lnTo>
                  <a:pt x="10902" y="1158"/>
                </a:lnTo>
                <a:lnTo>
                  <a:pt x="10806" y="1158"/>
                </a:lnTo>
                <a:lnTo>
                  <a:pt x="10324" y="1448"/>
                </a:lnTo>
                <a:lnTo>
                  <a:pt x="9841" y="1834"/>
                </a:lnTo>
                <a:lnTo>
                  <a:pt x="9359" y="1351"/>
                </a:lnTo>
                <a:lnTo>
                  <a:pt x="8876" y="965"/>
                </a:lnTo>
                <a:lnTo>
                  <a:pt x="8780" y="965"/>
                </a:lnTo>
                <a:lnTo>
                  <a:pt x="8298" y="1255"/>
                </a:lnTo>
                <a:lnTo>
                  <a:pt x="7815" y="1544"/>
                </a:lnTo>
                <a:lnTo>
                  <a:pt x="7333" y="1158"/>
                </a:lnTo>
                <a:lnTo>
                  <a:pt x="6754" y="676"/>
                </a:lnTo>
                <a:lnTo>
                  <a:pt x="6272" y="1062"/>
                </a:lnTo>
                <a:lnTo>
                  <a:pt x="5789" y="1351"/>
                </a:lnTo>
                <a:lnTo>
                  <a:pt x="5307" y="869"/>
                </a:lnTo>
                <a:lnTo>
                  <a:pt x="4728" y="483"/>
                </a:lnTo>
                <a:lnTo>
                  <a:pt x="4246" y="772"/>
                </a:lnTo>
                <a:lnTo>
                  <a:pt x="3763" y="1158"/>
                </a:lnTo>
                <a:lnTo>
                  <a:pt x="3184" y="676"/>
                </a:lnTo>
                <a:lnTo>
                  <a:pt x="2702" y="290"/>
                </a:lnTo>
                <a:lnTo>
                  <a:pt x="2702" y="194"/>
                </a:lnTo>
                <a:lnTo>
                  <a:pt x="2220" y="579"/>
                </a:lnTo>
                <a:lnTo>
                  <a:pt x="1737" y="869"/>
                </a:lnTo>
                <a:lnTo>
                  <a:pt x="1158" y="483"/>
                </a:lnTo>
                <a:lnTo>
                  <a:pt x="676" y="1"/>
                </a:lnTo>
                <a:close/>
              </a:path>
            </a:pathLst>
          </a:custGeom>
          <a:solidFill>
            <a:srgbClr val="FFFFFF">
              <a:alpha val="6927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2"/>
          <p:cNvSpPr/>
          <p:nvPr/>
        </p:nvSpPr>
        <p:spPr>
          <a:xfrm>
            <a:off x="7087425" y="1039925"/>
            <a:ext cx="970549" cy="916227"/>
          </a:xfrm>
          <a:custGeom>
            <a:avLst/>
            <a:gdLst/>
            <a:ahLst/>
            <a:cxnLst/>
            <a:rect l="l" t="t" r="r" b="b"/>
            <a:pathLst>
              <a:path w="65445" h="61782" extrusionOk="0">
                <a:moveTo>
                  <a:pt x="33201" y="1250"/>
                </a:moveTo>
                <a:lnTo>
                  <a:pt x="33808" y="2605"/>
                </a:lnTo>
                <a:cubicBezTo>
                  <a:pt x="33552" y="2301"/>
                  <a:pt x="33271" y="1974"/>
                  <a:pt x="32968" y="1671"/>
                </a:cubicBezTo>
                <a:lnTo>
                  <a:pt x="33201" y="1250"/>
                </a:lnTo>
                <a:close/>
                <a:moveTo>
                  <a:pt x="34205" y="2651"/>
                </a:moveTo>
                <a:lnTo>
                  <a:pt x="34205" y="2651"/>
                </a:lnTo>
                <a:cubicBezTo>
                  <a:pt x="34859" y="3772"/>
                  <a:pt x="35489" y="4939"/>
                  <a:pt x="36050" y="6107"/>
                </a:cubicBezTo>
                <a:cubicBezTo>
                  <a:pt x="35653" y="5313"/>
                  <a:pt x="35209" y="4519"/>
                  <a:pt x="34696" y="3772"/>
                </a:cubicBezTo>
                <a:lnTo>
                  <a:pt x="34205" y="2651"/>
                </a:lnTo>
                <a:close/>
                <a:moveTo>
                  <a:pt x="36166" y="6317"/>
                </a:moveTo>
                <a:cubicBezTo>
                  <a:pt x="37100" y="8325"/>
                  <a:pt x="37964" y="10380"/>
                  <a:pt x="38711" y="12481"/>
                </a:cubicBezTo>
                <a:cubicBezTo>
                  <a:pt x="38805" y="12738"/>
                  <a:pt x="38898" y="12995"/>
                  <a:pt x="38992" y="13228"/>
                </a:cubicBezTo>
                <a:lnTo>
                  <a:pt x="37707" y="10426"/>
                </a:lnTo>
                <a:cubicBezTo>
                  <a:pt x="37427" y="9516"/>
                  <a:pt x="37124" y="8605"/>
                  <a:pt x="36774" y="7718"/>
                </a:cubicBezTo>
                <a:cubicBezTo>
                  <a:pt x="36563" y="7228"/>
                  <a:pt x="36377" y="6784"/>
                  <a:pt x="36166" y="6317"/>
                </a:cubicBezTo>
                <a:close/>
                <a:moveTo>
                  <a:pt x="33341" y="573"/>
                </a:moveTo>
                <a:cubicBezTo>
                  <a:pt x="35606" y="3469"/>
                  <a:pt x="37497" y="6644"/>
                  <a:pt x="38945" y="10029"/>
                </a:cubicBezTo>
                <a:cubicBezTo>
                  <a:pt x="40182" y="12995"/>
                  <a:pt x="41093" y="16053"/>
                  <a:pt x="41677" y="19205"/>
                </a:cubicBezTo>
                <a:lnTo>
                  <a:pt x="40673" y="16987"/>
                </a:lnTo>
                <a:cubicBezTo>
                  <a:pt x="40509" y="16497"/>
                  <a:pt x="40346" y="16007"/>
                  <a:pt x="40182" y="15516"/>
                </a:cubicBezTo>
                <a:cubicBezTo>
                  <a:pt x="39575" y="13672"/>
                  <a:pt x="38922" y="11851"/>
                  <a:pt x="38221" y="10053"/>
                </a:cubicBezTo>
                <a:cubicBezTo>
                  <a:pt x="36937" y="6737"/>
                  <a:pt x="35303" y="3585"/>
                  <a:pt x="33318" y="620"/>
                </a:cubicBezTo>
                <a:cubicBezTo>
                  <a:pt x="33318" y="597"/>
                  <a:pt x="33341" y="573"/>
                  <a:pt x="33341" y="573"/>
                </a:cubicBezTo>
                <a:close/>
                <a:moveTo>
                  <a:pt x="42260" y="19859"/>
                </a:moveTo>
                <a:lnTo>
                  <a:pt x="42260" y="19859"/>
                </a:lnTo>
                <a:cubicBezTo>
                  <a:pt x="42774" y="19999"/>
                  <a:pt x="43311" y="20116"/>
                  <a:pt x="43848" y="20209"/>
                </a:cubicBezTo>
                <a:lnTo>
                  <a:pt x="43848" y="20233"/>
                </a:lnTo>
                <a:cubicBezTo>
                  <a:pt x="43334" y="20233"/>
                  <a:pt x="42821" y="20256"/>
                  <a:pt x="42307" y="20256"/>
                </a:cubicBezTo>
                <a:cubicBezTo>
                  <a:pt x="42307" y="20139"/>
                  <a:pt x="42260" y="19999"/>
                  <a:pt x="42260" y="19859"/>
                </a:cubicBezTo>
                <a:close/>
                <a:moveTo>
                  <a:pt x="41630" y="19929"/>
                </a:moveTo>
                <a:lnTo>
                  <a:pt x="41630" y="19929"/>
                </a:lnTo>
                <a:cubicBezTo>
                  <a:pt x="41677" y="20046"/>
                  <a:pt x="41747" y="20162"/>
                  <a:pt x="41793" y="20279"/>
                </a:cubicBezTo>
                <a:lnTo>
                  <a:pt x="41723" y="20303"/>
                </a:lnTo>
                <a:cubicBezTo>
                  <a:pt x="41677" y="20162"/>
                  <a:pt x="41653" y="20046"/>
                  <a:pt x="41630" y="19929"/>
                </a:cubicBezTo>
                <a:close/>
                <a:moveTo>
                  <a:pt x="38385" y="12761"/>
                </a:moveTo>
                <a:lnTo>
                  <a:pt x="38385" y="12761"/>
                </a:lnTo>
                <a:cubicBezTo>
                  <a:pt x="38968" y="14069"/>
                  <a:pt x="39575" y="15376"/>
                  <a:pt x="40159" y="16684"/>
                </a:cubicBezTo>
                <a:lnTo>
                  <a:pt x="40859" y="18785"/>
                </a:lnTo>
                <a:cubicBezTo>
                  <a:pt x="40906" y="18972"/>
                  <a:pt x="40976" y="19159"/>
                  <a:pt x="41023" y="19322"/>
                </a:cubicBezTo>
                <a:lnTo>
                  <a:pt x="40906" y="19322"/>
                </a:lnTo>
                <a:cubicBezTo>
                  <a:pt x="40900" y="19320"/>
                  <a:pt x="40894" y="19319"/>
                  <a:pt x="40888" y="19319"/>
                </a:cubicBezTo>
                <a:cubicBezTo>
                  <a:pt x="40829" y="19319"/>
                  <a:pt x="40798" y="19417"/>
                  <a:pt x="40883" y="19439"/>
                </a:cubicBezTo>
                <a:lnTo>
                  <a:pt x="41093" y="19509"/>
                </a:lnTo>
                <a:cubicBezTo>
                  <a:pt x="41163" y="19766"/>
                  <a:pt x="41256" y="20046"/>
                  <a:pt x="41350" y="20303"/>
                </a:cubicBezTo>
                <a:cubicBezTo>
                  <a:pt x="41116" y="20326"/>
                  <a:pt x="40859" y="20326"/>
                  <a:pt x="40626" y="20349"/>
                </a:cubicBezTo>
                <a:cubicBezTo>
                  <a:pt x="40579" y="20256"/>
                  <a:pt x="40533" y="20162"/>
                  <a:pt x="40486" y="20046"/>
                </a:cubicBezTo>
                <a:cubicBezTo>
                  <a:pt x="40276" y="19462"/>
                  <a:pt x="40089" y="18878"/>
                  <a:pt x="39902" y="18271"/>
                </a:cubicBezTo>
                <a:cubicBezTo>
                  <a:pt x="39529" y="17057"/>
                  <a:pt x="39202" y="15843"/>
                  <a:pt x="38875" y="14629"/>
                </a:cubicBezTo>
                <a:cubicBezTo>
                  <a:pt x="38711" y="13999"/>
                  <a:pt x="38548" y="13368"/>
                  <a:pt x="38385" y="12761"/>
                </a:cubicBezTo>
                <a:close/>
                <a:moveTo>
                  <a:pt x="47521" y="19654"/>
                </a:moveTo>
                <a:cubicBezTo>
                  <a:pt x="49456" y="19654"/>
                  <a:pt x="51392" y="19713"/>
                  <a:pt x="53327" y="19836"/>
                </a:cubicBezTo>
                <a:lnTo>
                  <a:pt x="53327" y="19859"/>
                </a:lnTo>
                <a:cubicBezTo>
                  <a:pt x="55195" y="19976"/>
                  <a:pt x="57016" y="20162"/>
                  <a:pt x="58861" y="20396"/>
                </a:cubicBezTo>
                <a:cubicBezTo>
                  <a:pt x="59468" y="20466"/>
                  <a:pt x="60075" y="20559"/>
                  <a:pt x="60682" y="20653"/>
                </a:cubicBezTo>
                <a:cubicBezTo>
                  <a:pt x="57787" y="20396"/>
                  <a:pt x="54845" y="20419"/>
                  <a:pt x="51973" y="20349"/>
                </a:cubicBezTo>
                <a:cubicBezTo>
                  <a:pt x="50292" y="20326"/>
                  <a:pt x="48564" y="20256"/>
                  <a:pt x="46860" y="20233"/>
                </a:cubicBezTo>
                <a:cubicBezTo>
                  <a:pt x="45693" y="20116"/>
                  <a:pt x="44525" y="19952"/>
                  <a:pt x="43381" y="19742"/>
                </a:cubicBezTo>
                <a:cubicBezTo>
                  <a:pt x="44761" y="19684"/>
                  <a:pt x="46141" y="19654"/>
                  <a:pt x="47521" y="19654"/>
                </a:cubicBezTo>
                <a:close/>
                <a:moveTo>
                  <a:pt x="40766" y="20536"/>
                </a:moveTo>
                <a:lnTo>
                  <a:pt x="41420" y="20559"/>
                </a:lnTo>
                <a:cubicBezTo>
                  <a:pt x="41467" y="20723"/>
                  <a:pt x="41513" y="20910"/>
                  <a:pt x="41560" y="21073"/>
                </a:cubicBezTo>
                <a:cubicBezTo>
                  <a:pt x="41233" y="20980"/>
                  <a:pt x="40953" y="20816"/>
                  <a:pt x="40766" y="20536"/>
                </a:cubicBezTo>
                <a:close/>
                <a:moveTo>
                  <a:pt x="41933" y="20583"/>
                </a:moveTo>
                <a:lnTo>
                  <a:pt x="41980" y="20699"/>
                </a:lnTo>
                <a:lnTo>
                  <a:pt x="42004" y="20910"/>
                </a:lnTo>
                <a:cubicBezTo>
                  <a:pt x="42027" y="20980"/>
                  <a:pt x="42074" y="21026"/>
                  <a:pt x="42120" y="21026"/>
                </a:cubicBezTo>
                <a:cubicBezTo>
                  <a:pt x="42074" y="21050"/>
                  <a:pt x="42027" y="21096"/>
                  <a:pt x="42027" y="21166"/>
                </a:cubicBezTo>
                <a:lnTo>
                  <a:pt x="41980" y="21166"/>
                </a:lnTo>
                <a:cubicBezTo>
                  <a:pt x="41910" y="20980"/>
                  <a:pt x="41840" y="20770"/>
                  <a:pt x="41793" y="20583"/>
                </a:cubicBezTo>
                <a:close/>
                <a:moveTo>
                  <a:pt x="46440" y="20583"/>
                </a:moveTo>
                <a:cubicBezTo>
                  <a:pt x="48448" y="20793"/>
                  <a:pt x="50502" y="20840"/>
                  <a:pt x="52440" y="20910"/>
                </a:cubicBezTo>
                <a:cubicBezTo>
                  <a:pt x="53911" y="20980"/>
                  <a:pt x="55382" y="21003"/>
                  <a:pt x="56876" y="21073"/>
                </a:cubicBezTo>
                <a:cubicBezTo>
                  <a:pt x="52253" y="21096"/>
                  <a:pt x="47630" y="21143"/>
                  <a:pt x="43007" y="21190"/>
                </a:cubicBezTo>
                <a:lnTo>
                  <a:pt x="42447" y="21190"/>
                </a:lnTo>
                <a:lnTo>
                  <a:pt x="42377" y="21096"/>
                </a:lnTo>
                <a:lnTo>
                  <a:pt x="42330" y="21073"/>
                </a:lnTo>
                <a:cubicBezTo>
                  <a:pt x="42424" y="21003"/>
                  <a:pt x="42447" y="20910"/>
                  <a:pt x="42400" y="20816"/>
                </a:cubicBezTo>
                <a:lnTo>
                  <a:pt x="42400" y="20816"/>
                </a:lnTo>
                <a:lnTo>
                  <a:pt x="42424" y="20840"/>
                </a:lnTo>
                <a:lnTo>
                  <a:pt x="42354" y="20699"/>
                </a:lnTo>
                <a:lnTo>
                  <a:pt x="42354" y="20583"/>
                </a:lnTo>
                <a:close/>
                <a:moveTo>
                  <a:pt x="62923" y="20956"/>
                </a:moveTo>
                <a:cubicBezTo>
                  <a:pt x="63437" y="21003"/>
                  <a:pt x="63997" y="21096"/>
                  <a:pt x="64348" y="21353"/>
                </a:cubicBezTo>
                <a:cubicBezTo>
                  <a:pt x="63997" y="21307"/>
                  <a:pt x="63647" y="21237"/>
                  <a:pt x="63297" y="21190"/>
                </a:cubicBezTo>
                <a:cubicBezTo>
                  <a:pt x="63180" y="21096"/>
                  <a:pt x="63063" y="21003"/>
                  <a:pt x="62923" y="20956"/>
                </a:cubicBezTo>
                <a:close/>
                <a:moveTo>
                  <a:pt x="32804" y="550"/>
                </a:moveTo>
                <a:lnTo>
                  <a:pt x="32851" y="597"/>
                </a:lnTo>
                <a:cubicBezTo>
                  <a:pt x="29022" y="7765"/>
                  <a:pt x="25310" y="14979"/>
                  <a:pt x="21877" y="22334"/>
                </a:cubicBezTo>
                <a:cubicBezTo>
                  <a:pt x="21761" y="22311"/>
                  <a:pt x="21667" y="22287"/>
                  <a:pt x="21574" y="22264"/>
                </a:cubicBezTo>
                <a:cubicBezTo>
                  <a:pt x="22414" y="20746"/>
                  <a:pt x="23138" y="19159"/>
                  <a:pt x="23909" y="17594"/>
                </a:cubicBezTo>
                <a:lnTo>
                  <a:pt x="23885" y="17594"/>
                </a:lnTo>
                <a:cubicBezTo>
                  <a:pt x="24843" y="15633"/>
                  <a:pt x="25823" y="13695"/>
                  <a:pt x="26827" y="11780"/>
                </a:cubicBezTo>
                <a:cubicBezTo>
                  <a:pt x="28765" y="8021"/>
                  <a:pt x="30750" y="4262"/>
                  <a:pt x="32804" y="550"/>
                </a:cubicBezTo>
                <a:close/>
                <a:moveTo>
                  <a:pt x="63507" y="21633"/>
                </a:moveTo>
                <a:cubicBezTo>
                  <a:pt x="63741" y="21657"/>
                  <a:pt x="63997" y="21703"/>
                  <a:pt x="64254" y="21727"/>
                </a:cubicBezTo>
                <a:cubicBezTo>
                  <a:pt x="63951" y="21960"/>
                  <a:pt x="63647" y="22194"/>
                  <a:pt x="63344" y="22404"/>
                </a:cubicBezTo>
                <a:cubicBezTo>
                  <a:pt x="63390" y="22311"/>
                  <a:pt x="63437" y="22194"/>
                  <a:pt x="63460" y="22077"/>
                </a:cubicBezTo>
                <a:cubicBezTo>
                  <a:pt x="63507" y="21937"/>
                  <a:pt x="63507" y="21774"/>
                  <a:pt x="63507" y="21633"/>
                </a:cubicBezTo>
                <a:close/>
                <a:moveTo>
                  <a:pt x="29139" y="8558"/>
                </a:moveTo>
                <a:lnTo>
                  <a:pt x="29139" y="8558"/>
                </a:lnTo>
                <a:cubicBezTo>
                  <a:pt x="27294" y="12388"/>
                  <a:pt x="25566" y="16263"/>
                  <a:pt x="23932" y="20209"/>
                </a:cubicBezTo>
                <a:cubicBezTo>
                  <a:pt x="23629" y="20956"/>
                  <a:pt x="23395" y="21867"/>
                  <a:pt x="22975" y="22567"/>
                </a:cubicBezTo>
                <a:cubicBezTo>
                  <a:pt x="22951" y="22614"/>
                  <a:pt x="22928" y="22637"/>
                  <a:pt x="22905" y="22684"/>
                </a:cubicBezTo>
                <a:cubicBezTo>
                  <a:pt x="22881" y="22637"/>
                  <a:pt x="22835" y="22614"/>
                  <a:pt x="22811" y="22591"/>
                </a:cubicBezTo>
                <a:cubicBezTo>
                  <a:pt x="22578" y="22521"/>
                  <a:pt x="22368" y="22451"/>
                  <a:pt x="22134" y="22404"/>
                </a:cubicBezTo>
                <a:cubicBezTo>
                  <a:pt x="24469" y="17781"/>
                  <a:pt x="26804" y="13158"/>
                  <a:pt x="29139" y="8558"/>
                </a:cubicBezTo>
                <a:close/>
                <a:moveTo>
                  <a:pt x="6881" y="22365"/>
                </a:moveTo>
                <a:cubicBezTo>
                  <a:pt x="9140" y="22365"/>
                  <a:pt x="11396" y="22530"/>
                  <a:pt x="13636" y="22848"/>
                </a:cubicBezTo>
                <a:cubicBezTo>
                  <a:pt x="11931" y="22824"/>
                  <a:pt x="10227" y="22813"/>
                  <a:pt x="8522" y="22813"/>
                </a:cubicBezTo>
                <a:cubicBezTo>
                  <a:pt x="6818" y="22813"/>
                  <a:pt x="5114" y="22824"/>
                  <a:pt x="3409" y="22848"/>
                </a:cubicBezTo>
                <a:lnTo>
                  <a:pt x="3362" y="22801"/>
                </a:lnTo>
                <a:cubicBezTo>
                  <a:pt x="4133" y="22614"/>
                  <a:pt x="4903" y="22474"/>
                  <a:pt x="5674" y="22381"/>
                </a:cubicBezTo>
                <a:cubicBezTo>
                  <a:pt x="6076" y="22370"/>
                  <a:pt x="6478" y="22365"/>
                  <a:pt x="6881" y="22365"/>
                </a:cubicBezTo>
                <a:close/>
                <a:moveTo>
                  <a:pt x="12188" y="21797"/>
                </a:moveTo>
                <a:cubicBezTo>
                  <a:pt x="13939" y="21797"/>
                  <a:pt x="15690" y="21914"/>
                  <a:pt x="17418" y="22100"/>
                </a:cubicBezTo>
                <a:cubicBezTo>
                  <a:pt x="18655" y="22217"/>
                  <a:pt x="19893" y="22474"/>
                  <a:pt x="21130" y="22684"/>
                </a:cubicBezTo>
                <a:lnTo>
                  <a:pt x="21060" y="22848"/>
                </a:lnTo>
                <a:lnTo>
                  <a:pt x="20944" y="22848"/>
                </a:lnTo>
                <a:cubicBezTo>
                  <a:pt x="20407" y="22801"/>
                  <a:pt x="19870" y="22754"/>
                  <a:pt x="19333" y="22684"/>
                </a:cubicBezTo>
                <a:cubicBezTo>
                  <a:pt x="18212" y="22544"/>
                  <a:pt x="17068" y="22404"/>
                  <a:pt x="15947" y="22264"/>
                </a:cubicBezTo>
                <a:cubicBezTo>
                  <a:pt x="14243" y="22077"/>
                  <a:pt x="12538" y="21890"/>
                  <a:pt x="10857" y="21820"/>
                </a:cubicBezTo>
                <a:cubicBezTo>
                  <a:pt x="11301" y="21797"/>
                  <a:pt x="11744" y="21797"/>
                  <a:pt x="12188" y="21797"/>
                </a:cubicBezTo>
                <a:close/>
                <a:moveTo>
                  <a:pt x="21364" y="22707"/>
                </a:moveTo>
                <a:lnTo>
                  <a:pt x="21691" y="22754"/>
                </a:lnTo>
                <a:cubicBezTo>
                  <a:pt x="21691" y="22777"/>
                  <a:pt x="21667" y="22801"/>
                  <a:pt x="21667" y="22824"/>
                </a:cubicBezTo>
                <a:cubicBezTo>
                  <a:pt x="21667" y="22848"/>
                  <a:pt x="21667" y="22871"/>
                  <a:pt x="21667" y="22871"/>
                </a:cubicBezTo>
                <a:lnTo>
                  <a:pt x="21270" y="22871"/>
                </a:lnTo>
                <a:lnTo>
                  <a:pt x="21364" y="22707"/>
                </a:lnTo>
                <a:close/>
                <a:moveTo>
                  <a:pt x="9993" y="22124"/>
                </a:moveTo>
                <a:lnTo>
                  <a:pt x="9993" y="22124"/>
                </a:lnTo>
                <a:cubicBezTo>
                  <a:pt x="10857" y="22147"/>
                  <a:pt x="11698" y="22194"/>
                  <a:pt x="12538" y="22264"/>
                </a:cubicBezTo>
                <a:cubicBezTo>
                  <a:pt x="13075" y="22311"/>
                  <a:pt x="16811" y="22661"/>
                  <a:pt x="19496" y="22988"/>
                </a:cubicBezTo>
                <a:lnTo>
                  <a:pt x="18095" y="22941"/>
                </a:lnTo>
                <a:cubicBezTo>
                  <a:pt x="15620" y="22661"/>
                  <a:pt x="13122" y="22404"/>
                  <a:pt x="10647" y="22194"/>
                </a:cubicBezTo>
                <a:lnTo>
                  <a:pt x="9993" y="22124"/>
                </a:lnTo>
                <a:close/>
                <a:moveTo>
                  <a:pt x="21948" y="22777"/>
                </a:moveTo>
                <a:cubicBezTo>
                  <a:pt x="22204" y="22848"/>
                  <a:pt x="22461" y="22871"/>
                  <a:pt x="22718" y="22894"/>
                </a:cubicBezTo>
                <a:cubicBezTo>
                  <a:pt x="22601" y="22988"/>
                  <a:pt x="22461" y="23058"/>
                  <a:pt x="22321" y="23058"/>
                </a:cubicBezTo>
                <a:cubicBezTo>
                  <a:pt x="22251" y="23011"/>
                  <a:pt x="22204" y="22988"/>
                  <a:pt x="22158" y="22964"/>
                </a:cubicBezTo>
                <a:cubicBezTo>
                  <a:pt x="22064" y="22941"/>
                  <a:pt x="21971" y="22918"/>
                  <a:pt x="21877" y="22894"/>
                </a:cubicBezTo>
                <a:lnTo>
                  <a:pt x="21948" y="22777"/>
                </a:lnTo>
                <a:close/>
                <a:moveTo>
                  <a:pt x="2895" y="22567"/>
                </a:moveTo>
                <a:cubicBezTo>
                  <a:pt x="2849" y="22637"/>
                  <a:pt x="2849" y="22731"/>
                  <a:pt x="2895" y="22801"/>
                </a:cubicBezTo>
                <a:cubicBezTo>
                  <a:pt x="4226" y="24248"/>
                  <a:pt x="5580" y="25649"/>
                  <a:pt x="7005" y="27004"/>
                </a:cubicBezTo>
                <a:lnTo>
                  <a:pt x="1705" y="22777"/>
                </a:lnTo>
                <a:cubicBezTo>
                  <a:pt x="2055" y="22731"/>
                  <a:pt x="2382" y="22661"/>
                  <a:pt x="2732" y="22591"/>
                </a:cubicBezTo>
                <a:lnTo>
                  <a:pt x="2895" y="22567"/>
                </a:lnTo>
                <a:close/>
                <a:moveTo>
                  <a:pt x="64745" y="21844"/>
                </a:moveTo>
                <a:lnTo>
                  <a:pt x="64745" y="21844"/>
                </a:lnTo>
                <a:cubicBezTo>
                  <a:pt x="64791" y="21984"/>
                  <a:pt x="64698" y="22077"/>
                  <a:pt x="64464" y="22170"/>
                </a:cubicBezTo>
                <a:lnTo>
                  <a:pt x="64464" y="22147"/>
                </a:lnTo>
                <a:lnTo>
                  <a:pt x="63881" y="22614"/>
                </a:lnTo>
                <a:lnTo>
                  <a:pt x="62690" y="23548"/>
                </a:lnTo>
                <a:lnTo>
                  <a:pt x="60308" y="25392"/>
                </a:lnTo>
                <a:lnTo>
                  <a:pt x="55826" y="28848"/>
                </a:lnTo>
                <a:cubicBezTo>
                  <a:pt x="54238" y="30109"/>
                  <a:pt x="52580" y="31323"/>
                  <a:pt x="50969" y="32584"/>
                </a:cubicBezTo>
                <a:cubicBezTo>
                  <a:pt x="51716" y="31907"/>
                  <a:pt x="52440" y="31230"/>
                  <a:pt x="53211" y="30576"/>
                </a:cubicBezTo>
                <a:cubicBezTo>
                  <a:pt x="53608" y="30249"/>
                  <a:pt x="54004" y="29922"/>
                  <a:pt x="54378" y="29595"/>
                </a:cubicBezTo>
                <a:cubicBezTo>
                  <a:pt x="57834" y="27027"/>
                  <a:pt x="61289" y="24412"/>
                  <a:pt x="64745" y="21844"/>
                </a:cubicBezTo>
                <a:close/>
                <a:moveTo>
                  <a:pt x="1191" y="22871"/>
                </a:moveTo>
                <a:cubicBezTo>
                  <a:pt x="4460" y="25486"/>
                  <a:pt x="7729" y="28078"/>
                  <a:pt x="11021" y="30693"/>
                </a:cubicBezTo>
                <a:lnTo>
                  <a:pt x="11534" y="31089"/>
                </a:lnTo>
                <a:cubicBezTo>
                  <a:pt x="12888" y="32233"/>
                  <a:pt x="14289" y="33331"/>
                  <a:pt x="15714" y="34405"/>
                </a:cubicBezTo>
                <a:lnTo>
                  <a:pt x="15900" y="34568"/>
                </a:lnTo>
                <a:lnTo>
                  <a:pt x="16624" y="35152"/>
                </a:lnTo>
                <a:cubicBezTo>
                  <a:pt x="10857" y="31720"/>
                  <a:pt x="5487" y="27634"/>
                  <a:pt x="677" y="22988"/>
                </a:cubicBezTo>
                <a:cubicBezTo>
                  <a:pt x="841" y="22941"/>
                  <a:pt x="1004" y="22918"/>
                  <a:pt x="1191" y="22871"/>
                </a:cubicBezTo>
                <a:close/>
                <a:moveTo>
                  <a:pt x="61779" y="21400"/>
                </a:moveTo>
                <a:cubicBezTo>
                  <a:pt x="62176" y="21447"/>
                  <a:pt x="62550" y="21493"/>
                  <a:pt x="62947" y="21540"/>
                </a:cubicBezTo>
                <a:cubicBezTo>
                  <a:pt x="63414" y="22077"/>
                  <a:pt x="62830" y="22661"/>
                  <a:pt x="62386" y="23058"/>
                </a:cubicBezTo>
                <a:cubicBezTo>
                  <a:pt x="62083" y="23314"/>
                  <a:pt x="61756" y="23571"/>
                  <a:pt x="61429" y="23805"/>
                </a:cubicBezTo>
                <a:lnTo>
                  <a:pt x="60308" y="24622"/>
                </a:lnTo>
                <a:cubicBezTo>
                  <a:pt x="59515" y="25206"/>
                  <a:pt x="58697" y="25743"/>
                  <a:pt x="57950" y="26326"/>
                </a:cubicBezTo>
                <a:cubicBezTo>
                  <a:pt x="57763" y="26466"/>
                  <a:pt x="57600" y="26607"/>
                  <a:pt x="57437" y="26747"/>
                </a:cubicBezTo>
                <a:cubicBezTo>
                  <a:pt x="53537" y="29595"/>
                  <a:pt x="49638" y="32444"/>
                  <a:pt x="45809" y="35386"/>
                </a:cubicBezTo>
                <a:cubicBezTo>
                  <a:pt x="45786" y="35409"/>
                  <a:pt x="45786" y="35432"/>
                  <a:pt x="45763" y="35456"/>
                </a:cubicBezTo>
                <a:lnTo>
                  <a:pt x="45669" y="35292"/>
                </a:lnTo>
                <a:cubicBezTo>
                  <a:pt x="45833" y="35175"/>
                  <a:pt x="45996" y="35082"/>
                  <a:pt x="46113" y="34965"/>
                </a:cubicBezTo>
                <a:lnTo>
                  <a:pt x="54962" y="27821"/>
                </a:lnTo>
                <a:lnTo>
                  <a:pt x="59374" y="24248"/>
                </a:lnTo>
                <a:cubicBezTo>
                  <a:pt x="60332" y="23455"/>
                  <a:pt x="61546" y="22684"/>
                  <a:pt x="61779" y="21400"/>
                </a:cubicBezTo>
                <a:close/>
                <a:moveTo>
                  <a:pt x="50292" y="32607"/>
                </a:moveTo>
                <a:cubicBezTo>
                  <a:pt x="48938" y="33821"/>
                  <a:pt x="47630" y="35059"/>
                  <a:pt x="46370" y="36343"/>
                </a:cubicBezTo>
                <a:lnTo>
                  <a:pt x="45926" y="35712"/>
                </a:lnTo>
                <a:cubicBezTo>
                  <a:pt x="45973" y="35712"/>
                  <a:pt x="45996" y="35712"/>
                  <a:pt x="46043" y="35689"/>
                </a:cubicBezTo>
                <a:cubicBezTo>
                  <a:pt x="47467" y="34685"/>
                  <a:pt x="48891" y="33658"/>
                  <a:pt x="50292" y="32607"/>
                </a:cubicBezTo>
                <a:close/>
                <a:moveTo>
                  <a:pt x="45366" y="35549"/>
                </a:moveTo>
                <a:cubicBezTo>
                  <a:pt x="45366" y="35596"/>
                  <a:pt x="45366" y="35642"/>
                  <a:pt x="45412" y="35689"/>
                </a:cubicBezTo>
                <a:lnTo>
                  <a:pt x="45412" y="35712"/>
                </a:lnTo>
                <a:cubicBezTo>
                  <a:pt x="45622" y="36039"/>
                  <a:pt x="45833" y="36366"/>
                  <a:pt x="46066" y="36716"/>
                </a:cubicBezTo>
                <a:cubicBezTo>
                  <a:pt x="45973" y="36786"/>
                  <a:pt x="45879" y="36880"/>
                  <a:pt x="45786" y="36973"/>
                </a:cubicBezTo>
                <a:cubicBezTo>
                  <a:pt x="45552" y="36693"/>
                  <a:pt x="45179" y="36226"/>
                  <a:pt x="45179" y="36016"/>
                </a:cubicBezTo>
                <a:cubicBezTo>
                  <a:pt x="45179" y="35852"/>
                  <a:pt x="45249" y="35689"/>
                  <a:pt x="45366" y="35549"/>
                </a:cubicBezTo>
                <a:close/>
                <a:moveTo>
                  <a:pt x="31800" y="43301"/>
                </a:moveTo>
                <a:lnTo>
                  <a:pt x="32501" y="43674"/>
                </a:lnTo>
                <a:lnTo>
                  <a:pt x="31824" y="44281"/>
                </a:lnTo>
                <a:lnTo>
                  <a:pt x="31123" y="44048"/>
                </a:lnTo>
                <a:cubicBezTo>
                  <a:pt x="31333" y="43791"/>
                  <a:pt x="31567" y="43557"/>
                  <a:pt x="31800" y="43301"/>
                </a:cubicBezTo>
                <a:close/>
                <a:moveTo>
                  <a:pt x="32233" y="42746"/>
                </a:moveTo>
                <a:cubicBezTo>
                  <a:pt x="32717" y="42746"/>
                  <a:pt x="33741" y="43621"/>
                  <a:pt x="34065" y="43838"/>
                </a:cubicBezTo>
                <a:cubicBezTo>
                  <a:pt x="34789" y="44305"/>
                  <a:pt x="35489" y="44771"/>
                  <a:pt x="36213" y="45215"/>
                </a:cubicBezTo>
                <a:lnTo>
                  <a:pt x="36423" y="45355"/>
                </a:lnTo>
                <a:cubicBezTo>
                  <a:pt x="34929" y="44608"/>
                  <a:pt x="33435" y="43861"/>
                  <a:pt x="31917" y="43137"/>
                </a:cubicBezTo>
                <a:cubicBezTo>
                  <a:pt x="31917" y="43090"/>
                  <a:pt x="31894" y="43044"/>
                  <a:pt x="31870" y="43020"/>
                </a:cubicBezTo>
                <a:cubicBezTo>
                  <a:pt x="31917" y="42904"/>
                  <a:pt x="32011" y="42834"/>
                  <a:pt x="32127" y="42764"/>
                </a:cubicBezTo>
                <a:cubicBezTo>
                  <a:pt x="32159" y="42751"/>
                  <a:pt x="32194" y="42746"/>
                  <a:pt x="32233" y="42746"/>
                </a:cubicBezTo>
                <a:close/>
                <a:moveTo>
                  <a:pt x="46230" y="36973"/>
                </a:moveTo>
                <a:lnTo>
                  <a:pt x="46253" y="37020"/>
                </a:lnTo>
                <a:cubicBezTo>
                  <a:pt x="47304" y="38724"/>
                  <a:pt x="48378" y="40429"/>
                  <a:pt x="49405" y="42156"/>
                </a:cubicBezTo>
                <a:lnTo>
                  <a:pt x="49382" y="42133"/>
                </a:lnTo>
                <a:lnTo>
                  <a:pt x="49382" y="42133"/>
                </a:lnTo>
                <a:cubicBezTo>
                  <a:pt x="50105" y="43394"/>
                  <a:pt x="50829" y="44678"/>
                  <a:pt x="51506" y="45986"/>
                </a:cubicBezTo>
                <a:lnTo>
                  <a:pt x="51366" y="45775"/>
                </a:lnTo>
                <a:lnTo>
                  <a:pt x="49685" y="43277"/>
                </a:lnTo>
                <a:cubicBezTo>
                  <a:pt x="48915" y="41900"/>
                  <a:pt x="48097" y="40545"/>
                  <a:pt x="47257" y="39215"/>
                </a:cubicBezTo>
                <a:cubicBezTo>
                  <a:pt x="46837" y="38538"/>
                  <a:pt x="46393" y="37884"/>
                  <a:pt x="45973" y="37207"/>
                </a:cubicBezTo>
                <a:lnTo>
                  <a:pt x="46230" y="36973"/>
                </a:lnTo>
                <a:close/>
                <a:moveTo>
                  <a:pt x="32734" y="43791"/>
                </a:moveTo>
                <a:cubicBezTo>
                  <a:pt x="34415" y="44678"/>
                  <a:pt x="36096" y="45542"/>
                  <a:pt x="37778" y="46406"/>
                </a:cubicBezTo>
                <a:cubicBezTo>
                  <a:pt x="36026" y="45729"/>
                  <a:pt x="34252" y="45098"/>
                  <a:pt x="32477" y="44491"/>
                </a:cubicBezTo>
                <a:cubicBezTo>
                  <a:pt x="32571" y="44375"/>
                  <a:pt x="32454" y="44234"/>
                  <a:pt x="32291" y="44234"/>
                </a:cubicBezTo>
                <a:lnTo>
                  <a:pt x="32734" y="43791"/>
                </a:lnTo>
                <a:close/>
                <a:moveTo>
                  <a:pt x="30960" y="44281"/>
                </a:moveTo>
                <a:lnTo>
                  <a:pt x="31590" y="44515"/>
                </a:lnTo>
                <a:lnTo>
                  <a:pt x="31053" y="45028"/>
                </a:lnTo>
                <a:lnTo>
                  <a:pt x="30843" y="44912"/>
                </a:lnTo>
                <a:cubicBezTo>
                  <a:pt x="30826" y="44906"/>
                  <a:pt x="30810" y="44903"/>
                  <a:pt x="30794" y="44903"/>
                </a:cubicBezTo>
                <a:cubicBezTo>
                  <a:pt x="30683" y="44903"/>
                  <a:pt x="30624" y="45037"/>
                  <a:pt x="30726" y="45098"/>
                </a:cubicBezTo>
                <a:lnTo>
                  <a:pt x="30866" y="45168"/>
                </a:lnTo>
                <a:cubicBezTo>
                  <a:pt x="29886" y="46079"/>
                  <a:pt x="28882" y="46990"/>
                  <a:pt x="27901" y="47923"/>
                </a:cubicBezTo>
                <a:cubicBezTo>
                  <a:pt x="28368" y="47386"/>
                  <a:pt x="28835" y="46849"/>
                  <a:pt x="29279" y="46312"/>
                </a:cubicBezTo>
                <a:cubicBezTo>
                  <a:pt x="29792" y="45729"/>
                  <a:pt x="30283" y="45122"/>
                  <a:pt x="30773" y="44515"/>
                </a:cubicBezTo>
                <a:lnTo>
                  <a:pt x="30960" y="44281"/>
                </a:lnTo>
                <a:close/>
                <a:moveTo>
                  <a:pt x="19146" y="37183"/>
                </a:moveTo>
                <a:cubicBezTo>
                  <a:pt x="19309" y="37277"/>
                  <a:pt x="19449" y="37393"/>
                  <a:pt x="19589" y="37510"/>
                </a:cubicBezTo>
                <a:cubicBezTo>
                  <a:pt x="19543" y="37627"/>
                  <a:pt x="19636" y="37767"/>
                  <a:pt x="19776" y="37767"/>
                </a:cubicBezTo>
                <a:cubicBezTo>
                  <a:pt x="19496" y="38934"/>
                  <a:pt x="19192" y="40078"/>
                  <a:pt x="18866" y="41223"/>
                </a:cubicBezTo>
                <a:cubicBezTo>
                  <a:pt x="18702" y="41736"/>
                  <a:pt x="18539" y="42273"/>
                  <a:pt x="18375" y="42787"/>
                </a:cubicBezTo>
                <a:cubicBezTo>
                  <a:pt x="17698" y="44842"/>
                  <a:pt x="17068" y="46896"/>
                  <a:pt x="16414" y="48974"/>
                </a:cubicBezTo>
                <a:cubicBezTo>
                  <a:pt x="16227" y="49628"/>
                  <a:pt x="16017" y="50282"/>
                  <a:pt x="15830" y="50935"/>
                </a:cubicBezTo>
                <a:lnTo>
                  <a:pt x="15620" y="51566"/>
                </a:lnTo>
                <a:lnTo>
                  <a:pt x="15620" y="51566"/>
                </a:lnTo>
                <a:cubicBezTo>
                  <a:pt x="15854" y="50632"/>
                  <a:pt x="16087" y="49698"/>
                  <a:pt x="16344" y="48787"/>
                </a:cubicBezTo>
                <a:cubicBezTo>
                  <a:pt x="16858" y="46779"/>
                  <a:pt x="17371" y="44795"/>
                  <a:pt x="17862" y="42787"/>
                </a:cubicBezTo>
                <a:cubicBezTo>
                  <a:pt x="18329" y="40966"/>
                  <a:pt x="18936" y="39051"/>
                  <a:pt x="19146" y="37183"/>
                </a:cubicBezTo>
                <a:close/>
                <a:moveTo>
                  <a:pt x="51459" y="46499"/>
                </a:moveTo>
                <a:cubicBezTo>
                  <a:pt x="51833" y="47036"/>
                  <a:pt x="52230" y="47573"/>
                  <a:pt x="52604" y="48110"/>
                </a:cubicBezTo>
                <a:cubicBezTo>
                  <a:pt x="53234" y="49348"/>
                  <a:pt x="53818" y="50562"/>
                  <a:pt x="54378" y="51799"/>
                </a:cubicBezTo>
                <a:cubicBezTo>
                  <a:pt x="54682" y="52476"/>
                  <a:pt x="54985" y="53177"/>
                  <a:pt x="55289" y="53854"/>
                </a:cubicBezTo>
                <a:cubicBezTo>
                  <a:pt x="55312" y="54017"/>
                  <a:pt x="55335" y="54204"/>
                  <a:pt x="55359" y="54368"/>
                </a:cubicBezTo>
                <a:cubicBezTo>
                  <a:pt x="54658" y="54017"/>
                  <a:pt x="53958" y="53667"/>
                  <a:pt x="53281" y="53317"/>
                </a:cubicBezTo>
                <a:lnTo>
                  <a:pt x="53281" y="53317"/>
                </a:lnTo>
                <a:cubicBezTo>
                  <a:pt x="53724" y="53434"/>
                  <a:pt x="54168" y="53550"/>
                  <a:pt x="54635" y="53644"/>
                </a:cubicBezTo>
                <a:cubicBezTo>
                  <a:pt x="54645" y="53646"/>
                  <a:pt x="54655" y="53646"/>
                  <a:pt x="54666" y="53646"/>
                </a:cubicBezTo>
                <a:cubicBezTo>
                  <a:pt x="54791" y="53646"/>
                  <a:pt x="54886" y="53517"/>
                  <a:pt x="54822" y="53387"/>
                </a:cubicBezTo>
                <a:cubicBezTo>
                  <a:pt x="53771" y="51052"/>
                  <a:pt x="52650" y="48764"/>
                  <a:pt x="51459" y="46499"/>
                </a:cubicBezTo>
                <a:close/>
                <a:moveTo>
                  <a:pt x="55896" y="54157"/>
                </a:moveTo>
                <a:cubicBezTo>
                  <a:pt x="56012" y="54368"/>
                  <a:pt x="56129" y="54601"/>
                  <a:pt x="56223" y="54835"/>
                </a:cubicBezTo>
                <a:lnTo>
                  <a:pt x="56129" y="54788"/>
                </a:lnTo>
                <a:cubicBezTo>
                  <a:pt x="56059" y="54554"/>
                  <a:pt x="55966" y="54344"/>
                  <a:pt x="55896" y="54157"/>
                </a:cubicBezTo>
                <a:close/>
                <a:moveTo>
                  <a:pt x="50456" y="52476"/>
                </a:moveTo>
                <a:lnTo>
                  <a:pt x="50782" y="52593"/>
                </a:lnTo>
                <a:cubicBezTo>
                  <a:pt x="52323" y="53317"/>
                  <a:pt x="53864" y="54064"/>
                  <a:pt x="55382" y="54835"/>
                </a:cubicBezTo>
                <a:cubicBezTo>
                  <a:pt x="55382" y="54881"/>
                  <a:pt x="55382" y="54951"/>
                  <a:pt x="55382" y="54975"/>
                </a:cubicBezTo>
                <a:cubicBezTo>
                  <a:pt x="53748" y="54157"/>
                  <a:pt x="52090" y="53317"/>
                  <a:pt x="50456" y="52476"/>
                </a:cubicBezTo>
                <a:close/>
                <a:moveTo>
                  <a:pt x="31217" y="45355"/>
                </a:moveTo>
                <a:lnTo>
                  <a:pt x="31217" y="45355"/>
                </a:lnTo>
                <a:cubicBezTo>
                  <a:pt x="30119" y="46546"/>
                  <a:pt x="29092" y="47807"/>
                  <a:pt x="27948" y="48974"/>
                </a:cubicBezTo>
                <a:cubicBezTo>
                  <a:pt x="26477" y="50468"/>
                  <a:pt x="24936" y="51916"/>
                  <a:pt x="23325" y="53270"/>
                </a:cubicBezTo>
                <a:cubicBezTo>
                  <a:pt x="22344" y="54111"/>
                  <a:pt x="21340" y="54905"/>
                  <a:pt x="20290" y="55675"/>
                </a:cubicBezTo>
                <a:cubicBezTo>
                  <a:pt x="24002" y="52313"/>
                  <a:pt x="27668" y="48904"/>
                  <a:pt x="31217" y="45355"/>
                </a:cubicBezTo>
                <a:close/>
                <a:moveTo>
                  <a:pt x="32267" y="44771"/>
                </a:moveTo>
                <a:cubicBezTo>
                  <a:pt x="35559" y="46056"/>
                  <a:pt x="38852" y="47363"/>
                  <a:pt x="42074" y="48717"/>
                </a:cubicBezTo>
                <a:cubicBezTo>
                  <a:pt x="42891" y="49161"/>
                  <a:pt x="43708" y="49581"/>
                  <a:pt x="44548" y="50001"/>
                </a:cubicBezTo>
                <a:cubicBezTo>
                  <a:pt x="45482" y="50445"/>
                  <a:pt x="46393" y="50889"/>
                  <a:pt x="47350" y="51286"/>
                </a:cubicBezTo>
                <a:cubicBezTo>
                  <a:pt x="50059" y="52640"/>
                  <a:pt x="52767" y="54017"/>
                  <a:pt x="55475" y="55395"/>
                </a:cubicBezTo>
                <a:cubicBezTo>
                  <a:pt x="55499" y="55418"/>
                  <a:pt x="55522" y="55418"/>
                  <a:pt x="55545" y="55418"/>
                </a:cubicBezTo>
                <a:cubicBezTo>
                  <a:pt x="55312" y="56002"/>
                  <a:pt x="55452" y="55932"/>
                  <a:pt x="54962" y="55979"/>
                </a:cubicBezTo>
                <a:cubicBezTo>
                  <a:pt x="54752" y="55955"/>
                  <a:pt x="54541" y="55932"/>
                  <a:pt x="54331" y="55862"/>
                </a:cubicBezTo>
                <a:cubicBezTo>
                  <a:pt x="52767" y="55418"/>
                  <a:pt x="51203" y="54484"/>
                  <a:pt x="49732" y="53807"/>
                </a:cubicBezTo>
                <a:cubicBezTo>
                  <a:pt x="46767" y="52476"/>
                  <a:pt x="43801" y="51099"/>
                  <a:pt x="40859" y="49721"/>
                </a:cubicBezTo>
                <a:cubicBezTo>
                  <a:pt x="37824" y="48297"/>
                  <a:pt x="34836" y="46826"/>
                  <a:pt x="31824" y="45379"/>
                </a:cubicBezTo>
                <a:cubicBezTo>
                  <a:pt x="31964" y="45192"/>
                  <a:pt x="32104" y="44982"/>
                  <a:pt x="32267" y="44771"/>
                </a:cubicBezTo>
                <a:close/>
                <a:moveTo>
                  <a:pt x="32828" y="1974"/>
                </a:moveTo>
                <a:cubicBezTo>
                  <a:pt x="33411" y="2581"/>
                  <a:pt x="33948" y="3235"/>
                  <a:pt x="34415" y="3935"/>
                </a:cubicBezTo>
                <a:cubicBezTo>
                  <a:pt x="35396" y="6154"/>
                  <a:pt x="36400" y="8372"/>
                  <a:pt x="37404" y="10590"/>
                </a:cubicBezTo>
                <a:cubicBezTo>
                  <a:pt x="37497" y="10870"/>
                  <a:pt x="37591" y="11173"/>
                  <a:pt x="37661" y="11454"/>
                </a:cubicBezTo>
                <a:cubicBezTo>
                  <a:pt x="38174" y="13181"/>
                  <a:pt x="38595" y="14932"/>
                  <a:pt x="39085" y="16684"/>
                </a:cubicBezTo>
                <a:cubicBezTo>
                  <a:pt x="39318" y="17524"/>
                  <a:pt x="39552" y="18341"/>
                  <a:pt x="39832" y="19182"/>
                </a:cubicBezTo>
                <a:cubicBezTo>
                  <a:pt x="39949" y="19532"/>
                  <a:pt x="40066" y="19952"/>
                  <a:pt x="40229" y="20349"/>
                </a:cubicBezTo>
                <a:lnTo>
                  <a:pt x="40159" y="20349"/>
                </a:lnTo>
                <a:cubicBezTo>
                  <a:pt x="40066" y="20349"/>
                  <a:pt x="40066" y="20466"/>
                  <a:pt x="40159" y="20489"/>
                </a:cubicBezTo>
                <a:lnTo>
                  <a:pt x="40299" y="20489"/>
                </a:lnTo>
                <a:cubicBezTo>
                  <a:pt x="40520" y="21086"/>
                  <a:pt x="41097" y="21474"/>
                  <a:pt x="41752" y="21474"/>
                </a:cubicBezTo>
                <a:cubicBezTo>
                  <a:pt x="41789" y="21474"/>
                  <a:pt x="41826" y="21472"/>
                  <a:pt x="41863" y="21470"/>
                </a:cubicBezTo>
                <a:cubicBezTo>
                  <a:pt x="41922" y="21528"/>
                  <a:pt x="42004" y="21558"/>
                  <a:pt x="42085" y="21558"/>
                </a:cubicBezTo>
                <a:cubicBezTo>
                  <a:pt x="42167" y="21558"/>
                  <a:pt x="42249" y="21528"/>
                  <a:pt x="42307" y="21470"/>
                </a:cubicBezTo>
                <a:lnTo>
                  <a:pt x="42611" y="21470"/>
                </a:lnTo>
                <a:cubicBezTo>
                  <a:pt x="43848" y="21470"/>
                  <a:pt x="45085" y="21447"/>
                  <a:pt x="46346" y="21447"/>
                </a:cubicBezTo>
                <a:lnTo>
                  <a:pt x="53444" y="21400"/>
                </a:lnTo>
                <a:lnTo>
                  <a:pt x="60542" y="21330"/>
                </a:lnTo>
                <a:cubicBezTo>
                  <a:pt x="60659" y="21318"/>
                  <a:pt x="60781" y="21312"/>
                  <a:pt x="60907" y="21312"/>
                </a:cubicBezTo>
                <a:cubicBezTo>
                  <a:pt x="61032" y="21312"/>
                  <a:pt x="61161" y="21318"/>
                  <a:pt x="61289" y="21330"/>
                </a:cubicBezTo>
                <a:cubicBezTo>
                  <a:pt x="61546" y="21563"/>
                  <a:pt x="61312" y="21867"/>
                  <a:pt x="61172" y="22077"/>
                </a:cubicBezTo>
                <a:cubicBezTo>
                  <a:pt x="60869" y="22521"/>
                  <a:pt x="60472" y="22918"/>
                  <a:pt x="60028" y="23244"/>
                </a:cubicBezTo>
                <a:cubicBezTo>
                  <a:pt x="59094" y="24015"/>
                  <a:pt x="58160" y="24762"/>
                  <a:pt x="57226" y="25509"/>
                </a:cubicBezTo>
                <a:cubicBezTo>
                  <a:pt x="53047" y="28918"/>
                  <a:pt x="48868" y="32304"/>
                  <a:pt x="44712" y="35689"/>
                </a:cubicBezTo>
                <a:cubicBezTo>
                  <a:pt x="44665" y="35689"/>
                  <a:pt x="44665" y="35736"/>
                  <a:pt x="44665" y="35759"/>
                </a:cubicBezTo>
                <a:cubicBezTo>
                  <a:pt x="44572" y="35642"/>
                  <a:pt x="44502" y="35526"/>
                  <a:pt x="44432" y="35409"/>
                </a:cubicBezTo>
                <a:cubicBezTo>
                  <a:pt x="44391" y="35354"/>
                  <a:pt x="44334" y="35331"/>
                  <a:pt x="44277" y="35331"/>
                </a:cubicBezTo>
                <a:cubicBezTo>
                  <a:pt x="44140" y="35331"/>
                  <a:pt x="44006" y="35464"/>
                  <a:pt x="44105" y="35596"/>
                </a:cubicBezTo>
                <a:cubicBezTo>
                  <a:pt x="45879" y="38234"/>
                  <a:pt x="47654" y="40849"/>
                  <a:pt x="49405" y="43487"/>
                </a:cubicBezTo>
                <a:cubicBezTo>
                  <a:pt x="51226" y="46663"/>
                  <a:pt x="52884" y="49908"/>
                  <a:pt x="54401" y="53247"/>
                </a:cubicBezTo>
                <a:cubicBezTo>
                  <a:pt x="53444" y="53037"/>
                  <a:pt x="52510" y="52780"/>
                  <a:pt x="51576" y="52476"/>
                </a:cubicBezTo>
                <a:cubicBezTo>
                  <a:pt x="48237" y="50842"/>
                  <a:pt x="44829" y="49278"/>
                  <a:pt x="41396" y="47853"/>
                </a:cubicBezTo>
                <a:lnTo>
                  <a:pt x="40136" y="47223"/>
                </a:lnTo>
                <a:cubicBezTo>
                  <a:pt x="37451" y="45659"/>
                  <a:pt x="34859" y="43954"/>
                  <a:pt x="32244" y="42273"/>
                </a:cubicBezTo>
                <a:cubicBezTo>
                  <a:pt x="32221" y="42258"/>
                  <a:pt x="32195" y="42250"/>
                  <a:pt x="32169" y="42250"/>
                </a:cubicBezTo>
                <a:cubicBezTo>
                  <a:pt x="32117" y="42250"/>
                  <a:pt x="32065" y="42281"/>
                  <a:pt x="32034" y="42343"/>
                </a:cubicBezTo>
                <a:lnTo>
                  <a:pt x="31567" y="42950"/>
                </a:lnTo>
                <a:lnTo>
                  <a:pt x="31333" y="42834"/>
                </a:lnTo>
                <a:cubicBezTo>
                  <a:pt x="31319" y="42828"/>
                  <a:pt x="31305" y="42825"/>
                  <a:pt x="31292" y="42825"/>
                </a:cubicBezTo>
                <a:cubicBezTo>
                  <a:pt x="31197" y="42825"/>
                  <a:pt x="31138" y="42956"/>
                  <a:pt x="31240" y="42997"/>
                </a:cubicBezTo>
                <a:lnTo>
                  <a:pt x="31450" y="43114"/>
                </a:lnTo>
                <a:cubicBezTo>
                  <a:pt x="31077" y="43581"/>
                  <a:pt x="30703" y="44071"/>
                  <a:pt x="30306" y="44538"/>
                </a:cubicBezTo>
                <a:cubicBezTo>
                  <a:pt x="25800" y="49278"/>
                  <a:pt x="21037" y="53761"/>
                  <a:pt x="16017" y="57963"/>
                </a:cubicBezTo>
                <a:cubicBezTo>
                  <a:pt x="17885" y="51029"/>
                  <a:pt x="19753" y="44094"/>
                  <a:pt x="21621" y="37160"/>
                </a:cubicBezTo>
                <a:cubicBezTo>
                  <a:pt x="21644" y="37090"/>
                  <a:pt x="21621" y="37020"/>
                  <a:pt x="21551" y="36973"/>
                </a:cubicBezTo>
                <a:cubicBezTo>
                  <a:pt x="15480" y="32537"/>
                  <a:pt x="9550" y="27937"/>
                  <a:pt x="3759" y="23128"/>
                </a:cubicBezTo>
                <a:cubicBezTo>
                  <a:pt x="5127" y="23113"/>
                  <a:pt x="6492" y="23105"/>
                  <a:pt x="7857" y="23105"/>
                </a:cubicBezTo>
                <a:cubicBezTo>
                  <a:pt x="10802" y="23105"/>
                  <a:pt x="13742" y="23141"/>
                  <a:pt x="16694" y="23221"/>
                </a:cubicBezTo>
                <a:cubicBezTo>
                  <a:pt x="18235" y="23408"/>
                  <a:pt x="19753" y="23595"/>
                  <a:pt x="21270" y="23735"/>
                </a:cubicBezTo>
                <a:cubicBezTo>
                  <a:pt x="21457" y="23735"/>
                  <a:pt x="21527" y="23455"/>
                  <a:pt x="21387" y="23361"/>
                </a:cubicBezTo>
                <a:lnTo>
                  <a:pt x="21387" y="23361"/>
                </a:lnTo>
                <a:lnTo>
                  <a:pt x="21924" y="23385"/>
                </a:lnTo>
                <a:lnTo>
                  <a:pt x="21924" y="23408"/>
                </a:lnTo>
                <a:lnTo>
                  <a:pt x="21924" y="23501"/>
                </a:lnTo>
                <a:cubicBezTo>
                  <a:pt x="21924" y="23571"/>
                  <a:pt x="21948" y="23665"/>
                  <a:pt x="22018" y="23688"/>
                </a:cubicBezTo>
                <a:cubicBezTo>
                  <a:pt x="22117" y="23748"/>
                  <a:pt x="22207" y="23773"/>
                  <a:pt x="22284" y="23773"/>
                </a:cubicBezTo>
                <a:cubicBezTo>
                  <a:pt x="22478" y="23773"/>
                  <a:pt x="22588" y="23609"/>
                  <a:pt x="22555" y="23408"/>
                </a:cubicBezTo>
                <a:lnTo>
                  <a:pt x="22905" y="23408"/>
                </a:lnTo>
                <a:cubicBezTo>
                  <a:pt x="22975" y="23408"/>
                  <a:pt x="23022" y="23361"/>
                  <a:pt x="23045" y="23291"/>
                </a:cubicBezTo>
                <a:cubicBezTo>
                  <a:pt x="25450" y="17244"/>
                  <a:pt x="28111" y="11267"/>
                  <a:pt x="31030" y="5453"/>
                </a:cubicBezTo>
                <a:lnTo>
                  <a:pt x="31030" y="5453"/>
                </a:lnTo>
                <a:cubicBezTo>
                  <a:pt x="29092" y="10706"/>
                  <a:pt x="27154" y="15960"/>
                  <a:pt x="25240" y="21237"/>
                </a:cubicBezTo>
                <a:cubicBezTo>
                  <a:pt x="25211" y="21307"/>
                  <a:pt x="25269" y="21361"/>
                  <a:pt x="25334" y="21361"/>
                </a:cubicBezTo>
                <a:cubicBezTo>
                  <a:pt x="25377" y="21361"/>
                  <a:pt x="25422" y="21338"/>
                  <a:pt x="25450" y="21283"/>
                </a:cubicBezTo>
                <a:cubicBezTo>
                  <a:pt x="27714" y="15236"/>
                  <a:pt x="29956" y="9189"/>
                  <a:pt x="32221" y="3142"/>
                </a:cubicBezTo>
                <a:cubicBezTo>
                  <a:pt x="32407" y="2745"/>
                  <a:pt x="32618" y="2371"/>
                  <a:pt x="32828" y="1974"/>
                </a:cubicBezTo>
                <a:close/>
                <a:moveTo>
                  <a:pt x="27084" y="48297"/>
                </a:moveTo>
                <a:lnTo>
                  <a:pt x="27084" y="48297"/>
                </a:lnTo>
                <a:cubicBezTo>
                  <a:pt x="25987" y="49511"/>
                  <a:pt x="24866" y="50679"/>
                  <a:pt x="23699" y="51823"/>
                </a:cubicBezTo>
                <a:lnTo>
                  <a:pt x="20126" y="55161"/>
                </a:lnTo>
                <a:cubicBezTo>
                  <a:pt x="18725" y="56399"/>
                  <a:pt x="17278" y="57590"/>
                  <a:pt x="15807" y="58734"/>
                </a:cubicBezTo>
                <a:lnTo>
                  <a:pt x="15807" y="58734"/>
                </a:lnTo>
                <a:lnTo>
                  <a:pt x="15854" y="58594"/>
                </a:lnTo>
                <a:cubicBezTo>
                  <a:pt x="19753" y="55348"/>
                  <a:pt x="23512" y="51916"/>
                  <a:pt x="27084" y="48297"/>
                </a:cubicBezTo>
                <a:close/>
                <a:moveTo>
                  <a:pt x="5440" y="24949"/>
                </a:moveTo>
                <a:cubicBezTo>
                  <a:pt x="7612" y="26723"/>
                  <a:pt x="9807" y="28474"/>
                  <a:pt x="12025" y="30202"/>
                </a:cubicBezTo>
                <a:cubicBezTo>
                  <a:pt x="13472" y="31346"/>
                  <a:pt x="14920" y="32467"/>
                  <a:pt x="16391" y="33564"/>
                </a:cubicBezTo>
                <a:cubicBezTo>
                  <a:pt x="17068" y="34078"/>
                  <a:pt x="17745" y="34592"/>
                  <a:pt x="18445" y="35105"/>
                </a:cubicBezTo>
                <a:cubicBezTo>
                  <a:pt x="19192" y="35642"/>
                  <a:pt x="20126" y="36156"/>
                  <a:pt x="20780" y="36833"/>
                </a:cubicBezTo>
                <a:cubicBezTo>
                  <a:pt x="21270" y="37323"/>
                  <a:pt x="21200" y="37510"/>
                  <a:pt x="21014" y="38164"/>
                </a:cubicBezTo>
                <a:cubicBezTo>
                  <a:pt x="20897" y="38654"/>
                  <a:pt x="20757" y="39121"/>
                  <a:pt x="20640" y="39612"/>
                </a:cubicBezTo>
                <a:lnTo>
                  <a:pt x="19940" y="42133"/>
                </a:lnTo>
                <a:cubicBezTo>
                  <a:pt x="19426" y="44071"/>
                  <a:pt x="18912" y="45986"/>
                  <a:pt x="18399" y="47923"/>
                </a:cubicBezTo>
                <a:cubicBezTo>
                  <a:pt x="17441" y="51379"/>
                  <a:pt x="16507" y="54858"/>
                  <a:pt x="15573" y="58337"/>
                </a:cubicBezTo>
                <a:cubicBezTo>
                  <a:pt x="15363" y="58524"/>
                  <a:pt x="15130" y="58710"/>
                  <a:pt x="14920" y="58874"/>
                </a:cubicBezTo>
                <a:cubicBezTo>
                  <a:pt x="14079" y="57193"/>
                  <a:pt x="14943" y="55161"/>
                  <a:pt x="15433" y="53504"/>
                </a:cubicBezTo>
                <a:cubicBezTo>
                  <a:pt x="15573" y="53060"/>
                  <a:pt x="15690" y="52593"/>
                  <a:pt x="15830" y="52150"/>
                </a:cubicBezTo>
                <a:cubicBezTo>
                  <a:pt x="16181" y="51192"/>
                  <a:pt x="16531" y="50212"/>
                  <a:pt x="16858" y="49231"/>
                </a:cubicBezTo>
                <a:cubicBezTo>
                  <a:pt x="17675" y="46826"/>
                  <a:pt x="18422" y="44421"/>
                  <a:pt x="19099" y="41970"/>
                </a:cubicBezTo>
                <a:cubicBezTo>
                  <a:pt x="19543" y="40662"/>
                  <a:pt x="19986" y="39355"/>
                  <a:pt x="20360" y="38024"/>
                </a:cubicBezTo>
                <a:cubicBezTo>
                  <a:pt x="20477" y="38117"/>
                  <a:pt x="20593" y="38187"/>
                  <a:pt x="20710" y="38257"/>
                </a:cubicBezTo>
                <a:cubicBezTo>
                  <a:pt x="20728" y="38266"/>
                  <a:pt x="20744" y="38270"/>
                  <a:pt x="20759" y="38270"/>
                </a:cubicBezTo>
                <a:cubicBezTo>
                  <a:pt x="20825" y="38270"/>
                  <a:pt x="20860" y="38198"/>
                  <a:pt x="20803" y="38141"/>
                </a:cubicBezTo>
                <a:lnTo>
                  <a:pt x="20430" y="37767"/>
                </a:lnTo>
                <a:cubicBezTo>
                  <a:pt x="20430" y="37720"/>
                  <a:pt x="20453" y="37697"/>
                  <a:pt x="20453" y="37650"/>
                </a:cubicBezTo>
                <a:lnTo>
                  <a:pt x="20617" y="37744"/>
                </a:lnTo>
                <a:cubicBezTo>
                  <a:pt x="20637" y="37756"/>
                  <a:pt x="20656" y="37761"/>
                  <a:pt x="20673" y="37761"/>
                </a:cubicBezTo>
                <a:cubicBezTo>
                  <a:pt x="20759" y="37761"/>
                  <a:pt x="20807" y="37638"/>
                  <a:pt x="20710" y="37580"/>
                </a:cubicBezTo>
                <a:lnTo>
                  <a:pt x="20617" y="37510"/>
                </a:lnTo>
                <a:cubicBezTo>
                  <a:pt x="20617" y="37440"/>
                  <a:pt x="20593" y="37393"/>
                  <a:pt x="20547" y="37370"/>
                </a:cubicBezTo>
                <a:lnTo>
                  <a:pt x="20687" y="36903"/>
                </a:lnTo>
                <a:cubicBezTo>
                  <a:pt x="20730" y="36787"/>
                  <a:pt x="20629" y="36698"/>
                  <a:pt x="20530" y="36698"/>
                </a:cubicBezTo>
                <a:cubicBezTo>
                  <a:pt x="20469" y="36698"/>
                  <a:pt x="20410" y="36730"/>
                  <a:pt x="20383" y="36810"/>
                </a:cubicBezTo>
                <a:cubicBezTo>
                  <a:pt x="20348" y="36740"/>
                  <a:pt x="20284" y="36705"/>
                  <a:pt x="20217" y="36705"/>
                </a:cubicBezTo>
                <a:cubicBezTo>
                  <a:pt x="20150" y="36705"/>
                  <a:pt x="20080" y="36740"/>
                  <a:pt x="20033" y="36810"/>
                </a:cubicBezTo>
                <a:lnTo>
                  <a:pt x="19893" y="36997"/>
                </a:lnTo>
                <a:cubicBezTo>
                  <a:pt x="14733" y="33401"/>
                  <a:pt x="9900" y="29385"/>
                  <a:pt x="5440" y="24949"/>
                </a:cubicBezTo>
                <a:close/>
                <a:moveTo>
                  <a:pt x="14336" y="56282"/>
                </a:moveTo>
                <a:lnTo>
                  <a:pt x="14336" y="56282"/>
                </a:lnTo>
                <a:cubicBezTo>
                  <a:pt x="14149" y="57286"/>
                  <a:pt x="14149" y="58313"/>
                  <a:pt x="14710" y="59271"/>
                </a:cubicBezTo>
                <a:cubicBezTo>
                  <a:pt x="14736" y="59323"/>
                  <a:pt x="14791" y="59354"/>
                  <a:pt x="14852" y="59354"/>
                </a:cubicBezTo>
                <a:cubicBezTo>
                  <a:pt x="14899" y="59354"/>
                  <a:pt x="14949" y="59335"/>
                  <a:pt x="14990" y="59294"/>
                </a:cubicBezTo>
                <a:lnTo>
                  <a:pt x="15410" y="58944"/>
                </a:lnTo>
                <a:lnTo>
                  <a:pt x="15387" y="59084"/>
                </a:lnTo>
                <a:cubicBezTo>
                  <a:pt x="14710" y="59481"/>
                  <a:pt x="14056" y="59878"/>
                  <a:pt x="13402" y="60275"/>
                </a:cubicBezTo>
                <a:cubicBezTo>
                  <a:pt x="13379" y="60041"/>
                  <a:pt x="13379" y="59831"/>
                  <a:pt x="13402" y="59598"/>
                </a:cubicBezTo>
                <a:cubicBezTo>
                  <a:pt x="13706" y="58500"/>
                  <a:pt x="14009" y="57379"/>
                  <a:pt x="14336" y="56282"/>
                </a:cubicBezTo>
                <a:close/>
                <a:moveTo>
                  <a:pt x="15387" y="59528"/>
                </a:moveTo>
                <a:lnTo>
                  <a:pt x="15387" y="59528"/>
                </a:lnTo>
                <a:cubicBezTo>
                  <a:pt x="14780" y="60088"/>
                  <a:pt x="14173" y="60648"/>
                  <a:pt x="13542" y="61185"/>
                </a:cubicBezTo>
                <a:cubicBezTo>
                  <a:pt x="13496" y="61022"/>
                  <a:pt x="13472" y="60858"/>
                  <a:pt x="13449" y="60695"/>
                </a:cubicBezTo>
                <a:cubicBezTo>
                  <a:pt x="14103" y="60321"/>
                  <a:pt x="14733" y="59924"/>
                  <a:pt x="15387" y="59528"/>
                </a:cubicBezTo>
                <a:close/>
                <a:moveTo>
                  <a:pt x="33318" y="0"/>
                </a:moveTo>
                <a:cubicBezTo>
                  <a:pt x="33255" y="0"/>
                  <a:pt x="33194" y="31"/>
                  <a:pt x="33155" y="83"/>
                </a:cubicBezTo>
                <a:cubicBezTo>
                  <a:pt x="33131" y="153"/>
                  <a:pt x="33085" y="200"/>
                  <a:pt x="33061" y="246"/>
                </a:cubicBezTo>
                <a:cubicBezTo>
                  <a:pt x="33038" y="200"/>
                  <a:pt x="33015" y="176"/>
                  <a:pt x="32968" y="130"/>
                </a:cubicBezTo>
                <a:cubicBezTo>
                  <a:pt x="32933" y="71"/>
                  <a:pt x="32874" y="42"/>
                  <a:pt x="32816" y="42"/>
                </a:cubicBezTo>
                <a:cubicBezTo>
                  <a:pt x="32758" y="42"/>
                  <a:pt x="32699" y="71"/>
                  <a:pt x="32664" y="130"/>
                </a:cubicBezTo>
                <a:cubicBezTo>
                  <a:pt x="30540" y="3982"/>
                  <a:pt x="28485" y="7881"/>
                  <a:pt x="26477" y="11804"/>
                </a:cubicBezTo>
                <a:cubicBezTo>
                  <a:pt x="25496" y="13742"/>
                  <a:pt x="24516" y="15680"/>
                  <a:pt x="23559" y="17618"/>
                </a:cubicBezTo>
                <a:cubicBezTo>
                  <a:pt x="22811" y="19135"/>
                  <a:pt x="22018" y="20676"/>
                  <a:pt x="21340" y="22240"/>
                </a:cubicBezTo>
                <a:cubicBezTo>
                  <a:pt x="20033" y="21984"/>
                  <a:pt x="18702" y="21844"/>
                  <a:pt x="17418" y="21703"/>
                </a:cubicBezTo>
                <a:cubicBezTo>
                  <a:pt x="15620" y="21517"/>
                  <a:pt x="13822" y="21423"/>
                  <a:pt x="12025" y="21400"/>
                </a:cubicBezTo>
                <a:cubicBezTo>
                  <a:pt x="8943" y="21400"/>
                  <a:pt x="5861" y="21657"/>
                  <a:pt x="2825" y="22194"/>
                </a:cubicBezTo>
                <a:cubicBezTo>
                  <a:pt x="1938" y="22311"/>
                  <a:pt x="1074" y="22474"/>
                  <a:pt x="210" y="22684"/>
                </a:cubicBezTo>
                <a:cubicBezTo>
                  <a:pt x="47" y="22731"/>
                  <a:pt x="0" y="22918"/>
                  <a:pt x="117" y="23034"/>
                </a:cubicBezTo>
                <a:cubicBezTo>
                  <a:pt x="5487" y="28381"/>
                  <a:pt x="11628" y="32934"/>
                  <a:pt x="18305" y="36506"/>
                </a:cubicBezTo>
                <a:cubicBezTo>
                  <a:pt x="18562" y="36716"/>
                  <a:pt x="18796" y="36903"/>
                  <a:pt x="19052" y="37090"/>
                </a:cubicBezTo>
                <a:cubicBezTo>
                  <a:pt x="18352" y="38958"/>
                  <a:pt x="18002" y="40989"/>
                  <a:pt x="17488" y="42904"/>
                </a:cubicBezTo>
                <a:cubicBezTo>
                  <a:pt x="16974" y="44888"/>
                  <a:pt x="16461" y="46896"/>
                  <a:pt x="15947" y="48881"/>
                </a:cubicBezTo>
                <a:cubicBezTo>
                  <a:pt x="15363" y="51099"/>
                  <a:pt x="14756" y="53317"/>
                  <a:pt x="14126" y="55512"/>
                </a:cubicBezTo>
                <a:cubicBezTo>
                  <a:pt x="14079" y="55675"/>
                  <a:pt x="14009" y="55839"/>
                  <a:pt x="13939" y="56002"/>
                </a:cubicBezTo>
                <a:cubicBezTo>
                  <a:pt x="13472" y="57193"/>
                  <a:pt x="13029" y="58430"/>
                  <a:pt x="12958" y="59668"/>
                </a:cubicBezTo>
                <a:cubicBezTo>
                  <a:pt x="12865" y="60041"/>
                  <a:pt x="12748" y="60415"/>
                  <a:pt x="12655" y="60788"/>
                </a:cubicBezTo>
                <a:cubicBezTo>
                  <a:pt x="12619" y="60915"/>
                  <a:pt x="12724" y="61028"/>
                  <a:pt x="12849" y="61028"/>
                </a:cubicBezTo>
                <a:cubicBezTo>
                  <a:pt x="12885" y="61028"/>
                  <a:pt x="12922" y="61019"/>
                  <a:pt x="12958" y="60998"/>
                </a:cubicBezTo>
                <a:lnTo>
                  <a:pt x="13075" y="60928"/>
                </a:lnTo>
                <a:cubicBezTo>
                  <a:pt x="13122" y="61162"/>
                  <a:pt x="13169" y="61395"/>
                  <a:pt x="13262" y="61629"/>
                </a:cubicBezTo>
                <a:cubicBezTo>
                  <a:pt x="13292" y="61720"/>
                  <a:pt x="13382" y="61781"/>
                  <a:pt x="13473" y="61781"/>
                </a:cubicBezTo>
                <a:cubicBezTo>
                  <a:pt x="13522" y="61781"/>
                  <a:pt x="13571" y="61763"/>
                  <a:pt x="13612" y="61722"/>
                </a:cubicBezTo>
                <a:cubicBezTo>
                  <a:pt x="14966" y="60485"/>
                  <a:pt x="16344" y="59271"/>
                  <a:pt x="17722" y="58057"/>
                </a:cubicBezTo>
                <a:cubicBezTo>
                  <a:pt x="19706" y="56702"/>
                  <a:pt x="21644" y="55231"/>
                  <a:pt x="23488" y="53690"/>
                </a:cubicBezTo>
                <a:cubicBezTo>
                  <a:pt x="25146" y="52290"/>
                  <a:pt x="26734" y="50819"/>
                  <a:pt x="28251" y="49278"/>
                </a:cubicBezTo>
                <a:cubicBezTo>
                  <a:pt x="29466" y="48110"/>
                  <a:pt x="30586" y="46873"/>
                  <a:pt x="31660" y="45589"/>
                </a:cubicBezTo>
                <a:cubicBezTo>
                  <a:pt x="38034" y="48904"/>
                  <a:pt x="44548" y="51916"/>
                  <a:pt x="51063" y="54858"/>
                </a:cubicBezTo>
                <a:cubicBezTo>
                  <a:pt x="51540" y="55081"/>
                  <a:pt x="53870" y="56344"/>
                  <a:pt x="55240" y="56344"/>
                </a:cubicBezTo>
                <a:cubicBezTo>
                  <a:pt x="55882" y="56344"/>
                  <a:pt x="56313" y="56067"/>
                  <a:pt x="56246" y="55278"/>
                </a:cubicBezTo>
                <a:lnTo>
                  <a:pt x="56246" y="55278"/>
                </a:lnTo>
                <a:lnTo>
                  <a:pt x="56573" y="55465"/>
                </a:lnTo>
                <a:cubicBezTo>
                  <a:pt x="56607" y="55482"/>
                  <a:pt x="56641" y="55490"/>
                  <a:pt x="56674" y="55490"/>
                </a:cubicBezTo>
                <a:cubicBezTo>
                  <a:pt x="56819" y="55490"/>
                  <a:pt x="56929" y="55337"/>
                  <a:pt x="56853" y="55185"/>
                </a:cubicBezTo>
                <a:cubicBezTo>
                  <a:pt x="53794" y="48881"/>
                  <a:pt x="50456" y="42553"/>
                  <a:pt x="46580" y="36693"/>
                </a:cubicBezTo>
                <a:cubicBezTo>
                  <a:pt x="47023" y="36273"/>
                  <a:pt x="47490" y="35852"/>
                  <a:pt x="47934" y="35432"/>
                </a:cubicBezTo>
                <a:cubicBezTo>
                  <a:pt x="50712" y="33448"/>
                  <a:pt x="53374" y="31253"/>
                  <a:pt x="56082" y="29175"/>
                </a:cubicBezTo>
                <a:cubicBezTo>
                  <a:pt x="59164" y="26817"/>
                  <a:pt x="62246" y="24435"/>
                  <a:pt x="65328" y="22054"/>
                </a:cubicBezTo>
                <a:cubicBezTo>
                  <a:pt x="65422" y="22007"/>
                  <a:pt x="65445" y="21890"/>
                  <a:pt x="65422" y="21797"/>
                </a:cubicBezTo>
                <a:cubicBezTo>
                  <a:pt x="65305" y="21353"/>
                  <a:pt x="64955" y="21003"/>
                  <a:pt x="64511" y="20886"/>
                </a:cubicBezTo>
                <a:cubicBezTo>
                  <a:pt x="63577" y="20536"/>
                  <a:pt x="62456" y="20466"/>
                  <a:pt x="61476" y="20326"/>
                </a:cubicBezTo>
                <a:cubicBezTo>
                  <a:pt x="59398" y="19999"/>
                  <a:pt x="57297" y="19719"/>
                  <a:pt x="55172" y="19555"/>
                </a:cubicBezTo>
                <a:cubicBezTo>
                  <a:pt x="52567" y="19316"/>
                  <a:pt x="49954" y="19204"/>
                  <a:pt x="47342" y="19204"/>
                </a:cubicBezTo>
                <a:cubicBezTo>
                  <a:pt x="45623" y="19204"/>
                  <a:pt x="43905" y="19253"/>
                  <a:pt x="42190" y="19345"/>
                </a:cubicBezTo>
                <a:cubicBezTo>
                  <a:pt x="41140" y="12341"/>
                  <a:pt x="37801" y="5523"/>
                  <a:pt x="33458" y="60"/>
                </a:cubicBezTo>
                <a:cubicBezTo>
                  <a:pt x="33417" y="19"/>
                  <a:pt x="33367" y="0"/>
                  <a:pt x="33318" y="0"/>
                </a:cubicBez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32"/>
          <p:cNvGrpSpPr/>
          <p:nvPr/>
        </p:nvGrpSpPr>
        <p:grpSpPr>
          <a:xfrm flipH="1">
            <a:off x="1174604" y="542569"/>
            <a:ext cx="446283" cy="535571"/>
            <a:chOff x="2279900" y="1356008"/>
            <a:chExt cx="355973" cy="427192"/>
          </a:xfrm>
        </p:grpSpPr>
        <p:sp>
          <p:nvSpPr>
            <p:cNvPr id="709" name="Google Shape;709;p32"/>
            <p:cNvSpPr/>
            <p:nvPr/>
          </p:nvSpPr>
          <p:spPr>
            <a:xfrm>
              <a:off x="2279900" y="1566300"/>
              <a:ext cx="240900" cy="216900"/>
            </a:xfrm>
            <a:prstGeom prst="ellipse">
              <a:avLst/>
            </a:prstGeom>
            <a:gradFill>
              <a:gsLst>
                <a:gs pos="0">
                  <a:srgbClr val="ADADAD">
                    <a:alpha val="30980"/>
                  </a:srgbClr>
                </a:gs>
                <a:gs pos="60000">
                  <a:srgbClr val="C3BAA2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0" name="Google Shape;710;p32"/>
            <p:cNvGrpSpPr/>
            <p:nvPr/>
          </p:nvGrpSpPr>
          <p:grpSpPr>
            <a:xfrm>
              <a:off x="2395070" y="1356008"/>
              <a:ext cx="240802" cy="326586"/>
              <a:chOff x="1847775" y="238125"/>
              <a:chExt cx="3637500" cy="4933325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1847775" y="3431350"/>
                <a:ext cx="1268050" cy="1740100"/>
              </a:xfrm>
              <a:custGeom>
                <a:avLst/>
                <a:gdLst/>
                <a:ahLst/>
                <a:cxnLst/>
                <a:rect l="l" t="t" r="r" b="b"/>
                <a:pathLst>
                  <a:path w="50722" h="69604" extrusionOk="0">
                    <a:moveTo>
                      <a:pt x="34802" y="0"/>
                    </a:moveTo>
                    <a:lnTo>
                      <a:pt x="0" y="69603"/>
                    </a:lnTo>
                    <a:lnTo>
                      <a:pt x="0" y="69603"/>
                    </a:lnTo>
                    <a:lnTo>
                      <a:pt x="50721" y="12218"/>
                    </a:lnTo>
                    <a:lnTo>
                      <a:pt x="348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1866275" y="774950"/>
                <a:ext cx="3535700" cy="3387625"/>
              </a:xfrm>
              <a:custGeom>
                <a:avLst/>
                <a:gdLst/>
                <a:ahLst/>
                <a:cxnLst/>
                <a:rect l="l" t="t" r="r" b="b"/>
                <a:pathLst>
                  <a:path w="141428" h="135505" extrusionOk="0">
                    <a:moveTo>
                      <a:pt x="70714" y="0"/>
                    </a:moveTo>
                    <a:cubicBezTo>
                      <a:pt x="31840" y="0"/>
                      <a:pt x="0" y="29989"/>
                      <a:pt x="0" y="67752"/>
                    </a:cubicBezTo>
                    <a:cubicBezTo>
                      <a:pt x="0" y="105146"/>
                      <a:pt x="31840" y="135504"/>
                      <a:pt x="70714" y="135504"/>
                    </a:cubicBezTo>
                    <a:cubicBezTo>
                      <a:pt x="109958" y="135504"/>
                      <a:pt x="141428" y="105146"/>
                      <a:pt x="141428" y="67752"/>
                    </a:cubicBezTo>
                    <a:cubicBezTo>
                      <a:pt x="141428" y="29989"/>
                      <a:pt x="109958" y="0"/>
                      <a:pt x="70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rgbClr val="1155CC">
                    <a:alpha val="8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2690025" y="238125"/>
                <a:ext cx="2795250" cy="2674925"/>
              </a:xfrm>
              <a:custGeom>
                <a:avLst/>
                <a:gdLst/>
                <a:ahLst/>
                <a:cxnLst/>
                <a:rect l="l" t="t" r="r" b="b"/>
                <a:pathLst>
                  <a:path w="111810" h="106997" extrusionOk="0">
                    <a:moveTo>
                      <a:pt x="55905" y="0"/>
                    </a:moveTo>
                    <a:cubicBezTo>
                      <a:pt x="25176" y="0"/>
                      <a:pt x="1" y="24065"/>
                      <a:pt x="1" y="53683"/>
                    </a:cubicBezTo>
                    <a:cubicBezTo>
                      <a:pt x="1" y="83302"/>
                      <a:pt x="25176" y="106996"/>
                      <a:pt x="55905" y="106996"/>
                    </a:cubicBezTo>
                    <a:cubicBezTo>
                      <a:pt x="86634" y="106996"/>
                      <a:pt x="111810" y="83302"/>
                      <a:pt x="111810" y="53683"/>
                    </a:cubicBezTo>
                    <a:cubicBezTo>
                      <a:pt x="111810" y="24065"/>
                      <a:pt x="86634" y="0"/>
                      <a:pt x="559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28575" dist="9525" dir="6480000" algn="bl" rotWithShape="0">
                  <a:srgbClr val="99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4" name="Google Shape;714;p32"/>
          <p:cNvSpPr/>
          <p:nvPr/>
        </p:nvSpPr>
        <p:spPr>
          <a:xfrm>
            <a:off x="3495725" y="2809551"/>
            <a:ext cx="2276866" cy="106198"/>
          </a:xfrm>
          <a:custGeom>
            <a:avLst/>
            <a:gdLst/>
            <a:ahLst/>
            <a:cxnLst/>
            <a:rect l="l" t="t" r="r" b="b"/>
            <a:pathLst>
              <a:path w="31057" h="2191" extrusionOk="0">
                <a:moveTo>
                  <a:pt x="30648" y="1"/>
                </a:moveTo>
                <a:cubicBezTo>
                  <a:pt x="30584" y="1"/>
                  <a:pt x="30518" y="27"/>
                  <a:pt x="30461" y="90"/>
                </a:cubicBezTo>
                <a:cubicBezTo>
                  <a:pt x="30173" y="399"/>
                  <a:pt x="29626" y="888"/>
                  <a:pt x="29155" y="888"/>
                </a:cubicBezTo>
                <a:cubicBezTo>
                  <a:pt x="28947" y="888"/>
                  <a:pt x="28755" y="793"/>
                  <a:pt x="28606" y="546"/>
                </a:cubicBezTo>
                <a:cubicBezTo>
                  <a:pt x="28556" y="458"/>
                  <a:pt x="28450" y="405"/>
                  <a:pt x="28346" y="405"/>
                </a:cubicBezTo>
                <a:cubicBezTo>
                  <a:pt x="28253" y="405"/>
                  <a:pt x="28163" y="448"/>
                  <a:pt x="28119" y="546"/>
                </a:cubicBezTo>
                <a:cubicBezTo>
                  <a:pt x="28026" y="594"/>
                  <a:pt x="27937" y="619"/>
                  <a:pt x="27856" y="619"/>
                </a:cubicBezTo>
                <a:cubicBezTo>
                  <a:pt x="27728" y="619"/>
                  <a:pt x="27616" y="558"/>
                  <a:pt x="27528" y="432"/>
                </a:cubicBezTo>
                <a:cubicBezTo>
                  <a:pt x="27476" y="380"/>
                  <a:pt x="27406" y="354"/>
                  <a:pt x="27336" y="354"/>
                </a:cubicBezTo>
                <a:cubicBezTo>
                  <a:pt x="27266" y="354"/>
                  <a:pt x="27196" y="380"/>
                  <a:pt x="27144" y="432"/>
                </a:cubicBezTo>
                <a:cubicBezTo>
                  <a:pt x="26733" y="770"/>
                  <a:pt x="26324" y="899"/>
                  <a:pt x="25906" y="899"/>
                </a:cubicBezTo>
                <a:cubicBezTo>
                  <a:pt x="25492" y="899"/>
                  <a:pt x="25069" y="773"/>
                  <a:pt x="24626" y="597"/>
                </a:cubicBezTo>
                <a:cubicBezTo>
                  <a:pt x="24526" y="547"/>
                  <a:pt x="24420" y="523"/>
                  <a:pt x="24315" y="523"/>
                </a:cubicBezTo>
                <a:cubicBezTo>
                  <a:pt x="24181" y="523"/>
                  <a:pt x="24048" y="563"/>
                  <a:pt x="23931" y="639"/>
                </a:cubicBezTo>
                <a:cubicBezTo>
                  <a:pt x="23786" y="722"/>
                  <a:pt x="23703" y="898"/>
                  <a:pt x="23558" y="970"/>
                </a:cubicBezTo>
                <a:cubicBezTo>
                  <a:pt x="23471" y="1017"/>
                  <a:pt x="23380" y="1038"/>
                  <a:pt x="23291" y="1038"/>
                </a:cubicBezTo>
                <a:cubicBezTo>
                  <a:pt x="23045" y="1038"/>
                  <a:pt x="22815" y="875"/>
                  <a:pt x="22709" y="639"/>
                </a:cubicBezTo>
                <a:cubicBezTo>
                  <a:pt x="22675" y="568"/>
                  <a:pt x="22617" y="539"/>
                  <a:pt x="22556" y="539"/>
                </a:cubicBezTo>
                <a:cubicBezTo>
                  <a:pt x="22448" y="539"/>
                  <a:pt x="22332" y="630"/>
                  <a:pt x="22325" y="742"/>
                </a:cubicBezTo>
                <a:cubicBezTo>
                  <a:pt x="22304" y="972"/>
                  <a:pt x="22167" y="1051"/>
                  <a:pt x="21984" y="1051"/>
                </a:cubicBezTo>
                <a:cubicBezTo>
                  <a:pt x="21620" y="1051"/>
                  <a:pt x="21074" y="739"/>
                  <a:pt x="20895" y="670"/>
                </a:cubicBezTo>
                <a:cubicBezTo>
                  <a:pt x="20682" y="572"/>
                  <a:pt x="20454" y="520"/>
                  <a:pt x="20224" y="520"/>
                </a:cubicBezTo>
                <a:cubicBezTo>
                  <a:pt x="20185" y="520"/>
                  <a:pt x="20146" y="522"/>
                  <a:pt x="20107" y="525"/>
                </a:cubicBezTo>
                <a:cubicBezTo>
                  <a:pt x="19931" y="535"/>
                  <a:pt x="19765" y="608"/>
                  <a:pt x="19630" y="722"/>
                </a:cubicBezTo>
                <a:cubicBezTo>
                  <a:pt x="19475" y="856"/>
                  <a:pt x="19382" y="1074"/>
                  <a:pt x="19185" y="1136"/>
                </a:cubicBezTo>
                <a:cubicBezTo>
                  <a:pt x="19134" y="1154"/>
                  <a:pt x="19083" y="1163"/>
                  <a:pt x="19032" y="1163"/>
                </a:cubicBezTo>
                <a:cubicBezTo>
                  <a:pt x="18790" y="1163"/>
                  <a:pt x="18557" y="975"/>
                  <a:pt x="18480" y="753"/>
                </a:cubicBezTo>
                <a:cubicBezTo>
                  <a:pt x="18457" y="666"/>
                  <a:pt x="18382" y="618"/>
                  <a:pt x="18304" y="618"/>
                </a:cubicBezTo>
                <a:cubicBezTo>
                  <a:pt x="18242" y="618"/>
                  <a:pt x="18179" y="648"/>
                  <a:pt x="18138" y="711"/>
                </a:cubicBezTo>
                <a:cubicBezTo>
                  <a:pt x="18022" y="939"/>
                  <a:pt x="17782" y="1046"/>
                  <a:pt x="17536" y="1046"/>
                </a:cubicBezTo>
                <a:cubicBezTo>
                  <a:pt x="17279" y="1046"/>
                  <a:pt x="17017" y="929"/>
                  <a:pt x="16884" y="711"/>
                </a:cubicBezTo>
                <a:cubicBezTo>
                  <a:pt x="16837" y="634"/>
                  <a:pt x="16760" y="595"/>
                  <a:pt x="16682" y="595"/>
                </a:cubicBezTo>
                <a:cubicBezTo>
                  <a:pt x="16604" y="595"/>
                  <a:pt x="16526" y="634"/>
                  <a:pt x="16480" y="711"/>
                </a:cubicBezTo>
                <a:cubicBezTo>
                  <a:pt x="16217" y="1094"/>
                  <a:pt x="15799" y="1290"/>
                  <a:pt x="15380" y="1290"/>
                </a:cubicBezTo>
                <a:cubicBezTo>
                  <a:pt x="15005" y="1290"/>
                  <a:pt x="14630" y="1133"/>
                  <a:pt x="14366" y="815"/>
                </a:cubicBezTo>
                <a:cubicBezTo>
                  <a:pt x="14324" y="732"/>
                  <a:pt x="14283" y="670"/>
                  <a:pt x="14210" y="618"/>
                </a:cubicBezTo>
                <a:cubicBezTo>
                  <a:pt x="14166" y="579"/>
                  <a:pt x="14115" y="563"/>
                  <a:pt x="14064" y="563"/>
                </a:cubicBezTo>
                <a:cubicBezTo>
                  <a:pt x="13911" y="563"/>
                  <a:pt x="13767" y="716"/>
                  <a:pt x="13868" y="888"/>
                </a:cubicBezTo>
                <a:cubicBezTo>
                  <a:pt x="13878" y="898"/>
                  <a:pt x="13889" y="919"/>
                  <a:pt x="13899" y="929"/>
                </a:cubicBezTo>
                <a:cubicBezTo>
                  <a:pt x="13791" y="1144"/>
                  <a:pt x="13669" y="1250"/>
                  <a:pt x="13531" y="1250"/>
                </a:cubicBezTo>
                <a:cubicBezTo>
                  <a:pt x="13470" y="1250"/>
                  <a:pt x="13406" y="1230"/>
                  <a:pt x="13339" y="1188"/>
                </a:cubicBezTo>
                <a:cubicBezTo>
                  <a:pt x="13225" y="1147"/>
                  <a:pt x="13111" y="1095"/>
                  <a:pt x="13008" y="1033"/>
                </a:cubicBezTo>
                <a:cubicBezTo>
                  <a:pt x="12873" y="981"/>
                  <a:pt x="12738" y="939"/>
                  <a:pt x="12604" y="898"/>
                </a:cubicBezTo>
                <a:cubicBezTo>
                  <a:pt x="12586" y="894"/>
                  <a:pt x="12569" y="892"/>
                  <a:pt x="12553" y="892"/>
                </a:cubicBezTo>
                <a:cubicBezTo>
                  <a:pt x="12492" y="892"/>
                  <a:pt x="12440" y="921"/>
                  <a:pt x="12407" y="970"/>
                </a:cubicBezTo>
                <a:cubicBezTo>
                  <a:pt x="12171" y="1341"/>
                  <a:pt x="11798" y="1553"/>
                  <a:pt x="11432" y="1553"/>
                </a:cubicBezTo>
                <a:cubicBezTo>
                  <a:pt x="11122" y="1553"/>
                  <a:pt x="10817" y="1401"/>
                  <a:pt x="10603" y="1064"/>
                </a:cubicBezTo>
                <a:cubicBezTo>
                  <a:pt x="10568" y="998"/>
                  <a:pt x="10501" y="964"/>
                  <a:pt x="10435" y="964"/>
                </a:cubicBezTo>
                <a:cubicBezTo>
                  <a:pt x="10387" y="964"/>
                  <a:pt x="10338" y="983"/>
                  <a:pt x="10303" y="1022"/>
                </a:cubicBezTo>
                <a:cubicBezTo>
                  <a:pt x="10084" y="1303"/>
                  <a:pt x="9743" y="1437"/>
                  <a:pt x="9400" y="1437"/>
                </a:cubicBezTo>
                <a:cubicBezTo>
                  <a:pt x="8997" y="1437"/>
                  <a:pt x="8593" y="1251"/>
                  <a:pt x="8386" y="898"/>
                </a:cubicBezTo>
                <a:cubicBezTo>
                  <a:pt x="8339" y="825"/>
                  <a:pt x="8266" y="789"/>
                  <a:pt x="8194" y="789"/>
                </a:cubicBezTo>
                <a:cubicBezTo>
                  <a:pt x="8121" y="789"/>
                  <a:pt x="8049" y="825"/>
                  <a:pt x="8002" y="898"/>
                </a:cubicBezTo>
                <a:cubicBezTo>
                  <a:pt x="7756" y="1261"/>
                  <a:pt x="7361" y="1446"/>
                  <a:pt x="6962" y="1446"/>
                </a:cubicBezTo>
                <a:cubicBezTo>
                  <a:pt x="6620" y="1446"/>
                  <a:pt x="6276" y="1310"/>
                  <a:pt x="6023" y="1033"/>
                </a:cubicBezTo>
                <a:cubicBezTo>
                  <a:pt x="5979" y="994"/>
                  <a:pt x="5923" y="975"/>
                  <a:pt x="5868" y="975"/>
                </a:cubicBezTo>
                <a:cubicBezTo>
                  <a:pt x="5790" y="975"/>
                  <a:pt x="5712" y="1012"/>
                  <a:pt x="5670" y="1085"/>
                </a:cubicBezTo>
                <a:cubicBezTo>
                  <a:pt x="5436" y="1397"/>
                  <a:pt x="5082" y="1556"/>
                  <a:pt x="4728" y="1556"/>
                </a:cubicBezTo>
                <a:cubicBezTo>
                  <a:pt x="4423" y="1556"/>
                  <a:pt x="4118" y="1438"/>
                  <a:pt x="3888" y="1199"/>
                </a:cubicBezTo>
                <a:cubicBezTo>
                  <a:pt x="3843" y="1154"/>
                  <a:pt x="3786" y="1132"/>
                  <a:pt x="3731" y="1132"/>
                </a:cubicBezTo>
                <a:cubicBezTo>
                  <a:pt x="3658" y="1132"/>
                  <a:pt x="3587" y="1169"/>
                  <a:pt x="3546" y="1240"/>
                </a:cubicBezTo>
                <a:cubicBezTo>
                  <a:pt x="3395" y="1590"/>
                  <a:pt x="3099" y="1772"/>
                  <a:pt x="2801" y="1772"/>
                </a:cubicBezTo>
                <a:cubicBezTo>
                  <a:pt x="2526" y="1772"/>
                  <a:pt x="2249" y="1616"/>
                  <a:pt x="2084" y="1292"/>
                </a:cubicBezTo>
                <a:cubicBezTo>
                  <a:pt x="2050" y="1227"/>
                  <a:pt x="1994" y="1200"/>
                  <a:pt x="1936" y="1200"/>
                </a:cubicBezTo>
                <a:cubicBezTo>
                  <a:pt x="1854" y="1200"/>
                  <a:pt x="1768" y="1254"/>
                  <a:pt x="1732" y="1333"/>
                </a:cubicBezTo>
                <a:cubicBezTo>
                  <a:pt x="1593" y="1690"/>
                  <a:pt x="1312" y="1858"/>
                  <a:pt x="1028" y="1858"/>
                </a:cubicBezTo>
                <a:cubicBezTo>
                  <a:pt x="718" y="1858"/>
                  <a:pt x="406" y="1659"/>
                  <a:pt x="270" y="1292"/>
                </a:cubicBezTo>
                <a:cubicBezTo>
                  <a:pt x="250" y="1230"/>
                  <a:pt x="199" y="1202"/>
                  <a:pt x="150" y="1202"/>
                </a:cubicBezTo>
                <a:cubicBezTo>
                  <a:pt x="75" y="1202"/>
                  <a:pt x="1" y="1265"/>
                  <a:pt x="32" y="1364"/>
                </a:cubicBezTo>
                <a:cubicBezTo>
                  <a:pt x="190" y="1898"/>
                  <a:pt x="631" y="2176"/>
                  <a:pt x="1076" y="2176"/>
                </a:cubicBezTo>
                <a:cubicBezTo>
                  <a:pt x="1392" y="2176"/>
                  <a:pt x="1709" y="2036"/>
                  <a:pt x="1929" y="1748"/>
                </a:cubicBezTo>
                <a:cubicBezTo>
                  <a:pt x="2156" y="2045"/>
                  <a:pt x="2493" y="2191"/>
                  <a:pt x="2830" y="2191"/>
                </a:cubicBezTo>
                <a:cubicBezTo>
                  <a:pt x="3198" y="2191"/>
                  <a:pt x="3567" y="2016"/>
                  <a:pt x="3794" y="1675"/>
                </a:cubicBezTo>
                <a:cubicBezTo>
                  <a:pt x="4078" y="1881"/>
                  <a:pt x="4407" y="1982"/>
                  <a:pt x="4734" y="1982"/>
                </a:cubicBezTo>
                <a:cubicBezTo>
                  <a:pt x="5148" y="1982"/>
                  <a:pt x="5559" y="1822"/>
                  <a:pt x="5877" y="1509"/>
                </a:cubicBezTo>
                <a:cubicBezTo>
                  <a:pt x="6189" y="1769"/>
                  <a:pt x="6572" y="1898"/>
                  <a:pt x="6955" y="1898"/>
                </a:cubicBezTo>
                <a:cubicBezTo>
                  <a:pt x="7411" y="1898"/>
                  <a:pt x="7866" y="1715"/>
                  <a:pt x="8199" y="1354"/>
                </a:cubicBezTo>
                <a:cubicBezTo>
                  <a:pt x="8506" y="1694"/>
                  <a:pt x="8930" y="1866"/>
                  <a:pt x="9356" y="1866"/>
                </a:cubicBezTo>
                <a:cubicBezTo>
                  <a:pt x="9734" y="1866"/>
                  <a:pt x="10115" y="1731"/>
                  <a:pt x="10417" y="1458"/>
                </a:cubicBezTo>
                <a:cubicBezTo>
                  <a:pt x="10703" y="1807"/>
                  <a:pt x="11110" y="1986"/>
                  <a:pt x="11509" y="1986"/>
                </a:cubicBezTo>
                <a:cubicBezTo>
                  <a:pt x="11961" y="1986"/>
                  <a:pt x="12403" y="1755"/>
                  <a:pt x="12645" y="1281"/>
                </a:cubicBezTo>
                <a:cubicBezTo>
                  <a:pt x="12996" y="1411"/>
                  <a:pt x="13381" y="1687"/>
                  <a:pt x="13758" y="1687"/>
                </a:cubicBezTo>
                <a:cubicBezTo>
                  <a:pt x="13893" y="1687"/>
                  <a:pt x="14027" y="1651"/>
                  <a:pt x="14158" y="1561"/>
                </a:cubicBezTo>
                <a:cubicBezTo>
                  <a:pt x="14220" y="1520"/>
                  <a:pt x="14272" y="1458"/>
                  <a:pt x="14314" y="1406"/>
                </a:cubicBezTo>
                <a:cubicBezTo>
                  <a:pt x="14627" y="1660"/>
                  <a:pt x="15001" y="1786"/>
                  <a:pt x="15377" y="1786"/>
                </a:cubicBezTo>
                <a:cubicBezTo>
                  <a:pt x="15846" y="1786"/>
                  <a:pt x="16319" y="1590"/>
                  <a:pt x="16687" y="1199"/>
                </a:cubicBezTo>
                <a:cubicBezTo>
                  <a:pt x="16895" y="1397"/>
                  <a:pt x="17155" y="1491"/>
                  <a:pt x="17420" y="1491"/>
                </a:cubicBezTo>
                <a:cubicBezTo>
                  <a:pt x="17709" y="1491"/>
                  <a:pt x="18004" y="1378"/>
                  <a:pt x="18242" y="1167"/>
                </a:cubicBezTo>
                <a:cubicBezTo>
                  <a:pt x="18366" y="1395"/>
                  <a:pt x="18594" y="1551"/>
                  <a:pt x="18853" y="1603"/>
                </a:cubicBezTo>
                <a:cubicBezTo>
                  <a:pt x="18922" y="1620"/>
                  <a:pt x="18993" y="1628"/>
                  <a:pt x="19065" y="1628"/>
                </a:cubicBezTo>
                <a:cubicBezTo>
                  <a:pt x="19166" y="1628"/>
                  <a:pt x="19269" y="1612"/>
                  <a:pt x="19371" y="1582"/>
                </a:cubicBezTo>
                <a:cubicBezTo>
                  <a:pt x="19599" y="1489"/>
                  <a:pt x="19662" y="1302"/>
                  <a:pt x="19848" y="1178"/>
                </a:cubicBezTo>
                <a:cubicBezTo>
                  <a:pt x="20003" y="1082"/>
                  <a:pt x="20151" y="1044"/>
                  <a:pt x="20294" y="1044"/>
                </a:cubicBezTo>
                <a:cubicBezTo>
                  <a:pt x="20819" y="1044"/>
                  <a:pt x="21281" y="1555"/>
                  <a:pt x="21835" y="1555"/>
                </a:cubicBezTo>
                <a:cubicBezTo>
                  <a:pt x="21863" y="1555"/>
                  <a:pt x="21892" y="1554"/>
                  <a:pt x="21921" y="1551"/>
                </a:cubicBezTo>
                <a:cubicBezTo>
                  <a:pt x="22180" y="1530"/>
                  <a:pt x="22408" y="1395"/>
                  <a:pt x="22563" y="1199"/>
                </a:cubicBezTo>
                <a:cubicBezTo>
                  <a:pt x="22719" y="1364"/>
                  <a:pt x="22926" y="1468"/>
                  <a:pt x="23144" y="1509"/>
                </a:cubicBezTo>
                <a:cubicBezTo>
                  <a:pt x="23188" y="1517"/>
                  <a:pt x="23231" y="1520"/>
                  <a:pt x="23272" y="1520"/>
                </a:cubicBezTo>
                <a:cubicBezTo>
                  <a:pt x="23719" y="1520"/>
                  <a:pt x="24009" y="1139"/>
                  <a:pt x="24428" y="1139"/>
                </a:cubicBezTo>
                <a:cubicBezTo>
                  <a:pt x="24478" y="1139"/>
                  <a:pt x="24530" y="1145"/>
                  <a:pt x="24584" y="1157"/>
                </a:cubicBezTo>
                <a:cubicBezTo>
                  <a:pt x="25058" y="1278"/>
                  <a:pt x="25416" y="1465"/>
                  <a:pt x="25896" y="1465"/>
                </a:cubicBezTo>
                <a:cubicBezTo>
                  <a:pt x="25951" y="1465"/>
                  <a:pt x="26008" y="1463"/>
                  <a:pt x="26066" y="1458"/>
                </a:cubicBezTo>
                <a:cubicBezTo>
                  <a:pt x="26522" y="1406"/>
                  <a:pt x="26947" y="1240"/>
                  <a:pt x="27321" y="981"/>
                </a:cubicBezTo>
                <a:cubicBezTo>
                  <a:pt x="27533" y="1132"/>
                  <a:pt x="27782" y="1247"/>
                  <a:pt x="28017" y="1247"/>
                </a:cubicBezTo>
                <a:cubicBezTo>
                  <a:pt x="28136" y="1247"/>
                  <a:pt x="28252" y="1217"/>
                  <a:pt x="28357" y="1147"/>
                </a:cubicBezTo>
                <a:cubicBezTo>
                  <a:pt x="28581" y="1371"/>
                  <a:pt x="28844" y="1462"/>
                  <a:pt x="29119" y="1462"/>
                </a:cubicBezTo>
                <a:cubicBezTo>
                  <a:pt x="29748" y="1462"/>
                  <a:pt x="30440" y="983"/>
                  <a:pt x="30865" y="514"/>
                </a:cubicBezTo>
                <a:cubicBezTo>
                  <a:pt x="31056" y="291"/>
                  <a:pt x="30862" y="1"/>
                  <a:pt x="3064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guessed it!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has to be space for comments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Comments in AT&amp;T assembly start with #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like using // in C++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wish to add a comment to a line, this is for you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start in Column 28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Go back to the sample program and see if you can identify the different regions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 4</a:t>
            </a:r>
          </a:p>
        </p:txBody>
      </p:sp>
    </p:spTree>
    <p:extLst>
      <p:ext uri="{BB962C8B-B14F-4D97-AF65-F5344CB8AC3E}">
        <p14:creationId xmlns:p14="http://schemas.microsoft.com/office/powerpoint/2010/main" val="420184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Assembly programs usually have two parts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called sections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the data section and the code section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157507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data section holds the variables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code section holds actual hardware instructions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this section the text section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C++, we don’t make that distinction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fact, we sprinkle variables into a C++ program anywhere we want them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This is quite different from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Looking at those Sections</a:t>
            </a:r>
          </a:p>
        </p:txBody>
      </p:sp>
    </p:spTree>
    <p:extLst>
      <p:ext uri="{BB962C8B-B14F-4D97-AF65-F5344CB8AC3E}">
        <p14:creationId xmlns:p14="http://schemas.microsoft.com/office/powerpoint/2010/main" val="4217947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Data Section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2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use the GNU C++ compiler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An int is four bytes long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 assembly, this is called a “long”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also call it a doubleword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ints</a:t>
            </a:r>
            <a:r>
              <a:rPr lang="en-US" dirty="0"/>
              <a:t> in The GNU C++ Compiler</a:t>
            </a:r>
          </a:p>
        </p:txBody>
      </p:sp>
    </p:spTree>
    <p:extLst>
      <p:ext uri="{BB962C8B-B14F-4D97-AF65-F5344CB8AC3E}">
        <p14:creationId xmlns:p14="http://schemas.microsoft.com/office/powerpoint/2010/main" val="395118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assembly variable has a name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generally is the address of some data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this program, x will be an int variable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call it a long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sum is another long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variable, which we will call a label, is treated as the address of its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Data (Variables)</a:t>
            </a:r>
          </a:p>
        </p:txBody>
      </p:sp>
    </p:spTree>
    <p:extLst>
      <p:ext uri="{BB962C8B-B14F-4D97-AF65-F5344CB8AC3E}">
        <p14:creationId xmlns:p14="http://schemas.microsoft.com/office/powerpoint/2010/main" val="2140006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C++, a pointer variable is a variable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As a variable, it contains a value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assembly language label has no room to store anything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So, the label IS the value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Of course, a label can (optionally) point to storage space just like a pointer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idea takes some getting used 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 Label Is Not Exactly a Pointer</a:t>
            </a:r>
          </a:p>
        </p:txBody>
      </p:sp>
    </p:spTree>
    <p:extLst>
      <p:ext uri="{BB962C8B-B14F-4D97-AF65-F5344CB8AC3E}">
        <p14:creationId xmlns:p14="http://schemas.microsoft.com/office/powerpoint/2010/main" val="1337174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Let’s examine the data section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x is a label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next line says x points to a doubleword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x++ points to the next doubleword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Oops.  We don’t use ++ in assembly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have a different way of advancing through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Moving through the Data Section</a:t>
            </a:r>
          </a:p>
        </p:txBody>
      </p:sp>
    </p:spTree>
    <p:extLst>
      <p:ext uri="{BB962C8B-B14F-4D97-AF65-F5344CB8AC3E}">
        <p14:creationId xmlns:p14="http://schemas.microsoft.com/office/powerpoint/2010/main" val="215654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745617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 points to the </a:t>
            </a:r>
            <a:r>
              <a:rPr lang="en-US" sz="2400" dirty="0" err="1"/>
              <a:t>doubleword</a:t>
            </a:r>
            <a:r>
              <a:rPr lang="en-US" sz="2400" dirty="0"/>
              <a:t> whose value is 1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x++ (so to speak)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5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(x++)++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2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((x++)++)++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18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(((x++)++)++)++ points to the </a:t>
            </a:r>
            <a:r>
              <a:rPr lang="en-US" sz="2400" dirty="0" err="1"/>
              <a:t>doubleword</a:t>
            </a:r>
            <a:r>
              <a:rPr lang="en-US" sz="2400" dirty="0"/>
              <a:t> with value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Oops again.  I was thinking of C++ again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Continuing those Ideas</a:t>
            </a:r>
          </a:p>
        </p:txBody>
      </p:sp>
    </p:spTree>
    <p:extLst>
      <p:ext uri="{BB962C8B-B14F-4D97-AF65-F5344CB8AC3E}">
        <p14:creationId xmlns:p14="http://schemas.microsoft.com/office/powerpoint/2010/main" val="116811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That thinking is critical in assembly language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Notice that, on the previous slide, ++ actually meant +4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So, x+16 is the same as sum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 access sum as “sum”, and also as x+16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Assembly vs. C++</a:t>
            </a:r>
          </a:p>
        </p:txBody>
      </p:sp>
    </p:spTree>
    <p:extLst>
      <p:ext uri="{BB962C8B-B14F-4D97-AF65-F5344CB8AC3E}">
        <p14:creationId xmlns:p14="http://schemas.microsoft.com/office/powerpoint/2010/main" val="3724280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5" name="Google Shape;725;p34"/>
          <p:cNvGrpSpPr/>
          <p:nvPr/>
        </p:nvGrpSpPr>
        <p:grpSpPr>
          <a:xfrm rot="-262775">
            <a:off x="948891" y="428850"/>
            <a:ext cx="2754107" cy="2371010"/>
            <a:chOff x="799900" y="238125"/>
            <a:chExt cx="5991850" cy="5219875"/>
          </a:xfrm>
        </p:grpSpPr>
        <p:sp>
          <p:nvSpPr>
            <p:cNvPr id="726" name="Google Shape;726;p34"/>
            <p:cNvSpPr/>
            <p:nvPr/>
          </p:nvSpPr>
          <p:spPr>
            <a:xfrm>
              <a:off x="799900" y="238125"/>
              <a:ext cx="5991850" cy="5219875"/>
            </a:xfrm>
            <a:custGeom>
              <a:avLst/>
              <a:gdLst/>
              <a:ahLst/>
              <a:cxnLst/>
              <a:rect l="l" t="t" r="r" b="b"/>
              <a:pathLst>
                <a:path w="239674" h="208795" extrusionOk="0">
                  <a:moveTo>
                    <a:pt x="178764" y="0"/>
                  </a:moveTo>
                  <a:lnTo>
                    <a:pt x="58927" y="1228"/>
                  </a:lnTo>
                  <a:lnTo>
                    <a:pt x="0" y="105578"/>
                  </a:lnTo>
                  <a:lnTo>
                    <a:pt x="60910" y="208795"/>
                  </a:lnTo>
                  <a:lnTo>
                    <a:pt x="180841" y="207567"/>
                  </a:lnTo>
                  <a:lnTo>
                    <a:pt x="239674" y="103217"/>
                  </a:lnTo>
                  <a:lnTo>
                    <a:pt x="1787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  <a:effectLst>
              <a:outerShdw blurRad="171450" dist="28575" dir="3000000" algn="bl" rotWithShape="0">
                <a:srgbClr val="783F04">
                  <a:alpha val="25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4"/>
            <p:cNvSpPr/>
            <p:nvPr/>
          </p:nvSpPr>
          <p:spPr>
            <a:xfrm>
              <a:off x="811700" y="240475"/>
              <a:ext cx="5980050" cy="5217525"/>
            </a:xfrm>
            <a:custGeom>
              <a:avLst/>
              <a:gdLst/>
              <a:ahLst/>
              <a:cxnLst/>
              <a:rect l="l" t="t" r="r" b="b"/>
              <a:pathLst>
                <a:path w="239202" h="208701" extrusionOk="0">
                  <a:moveTo>
                    <a:pt x="82158" y="4344"/>
                  </a:moveTo>
                  <a:lnTo>
                    <a:pt x="82158" y="22004"/>
                  </a:lnTo>
                  <a:lnTo>
                    <a:pt x="64499" y="22004"/>
                  </a:lnTo>
                  <a:lnTo>
                    <a:pt x="64499" y="4344"/>
                  </a:lnTo>
                  <a:close/>
                  <a:moveTo>
                    <a:pt x="102272" y="4344"/>
                  </a:moveTo>
                  <a:lnTo>
                    <a:pt x="102272" y="22004"/>
                  </a:lnTo>
                  <a:lnTo>
                    <a:pt x="84519" y="22004"/>
                  </a:lnTo>
                  <a:lnTo>
                    <a:pt x="84519" y="4344"/>
                  </a:lnTo>
                  <a:close/>
                  <a:moveTo>
                    <a:pt x="122292" y="4344"/>
                  </a:moveTo>
                  <a:lnTo>
                    <a:pt x="122292" y="22004"/>
                  </a:lnTo>
                  <a:lnTo>
                    <a:pt x="104633" y="22004"/>
                  </a:lnTo>
                  <a:lnTo>
                    <a:pt x="104633" y="4344"/>
                  </a:lnTo>
                  <a:close/>
                  <a:moveTo>
                    <a:pt x="142407" y="4344"/>
                  </a:moveTo>
                  <a:lnTo>
                    <a:pt x="142407" y="22004"/>
                  </a:lnTo>
                  <a:lnTo>
                    <a:pt x="124653" y="22004"/>
                  </a:lnTo>
                  <a:lnTo>
                    <a:pt x="124653" y="4344"/>
                  </a:lnTo>
                  <a:close/>
                  <a:moveTo>
                    <a:pt x="162427" y="4344"/>
                  </a:moveTo>
                  <a:lnTo>
                    <a:pt x="162427" y="22004"/>
                  </a:lnTo>
                  <a:lnTo>
                    <a:pt x="144768" y="22004"/>
                  </a:lnTo>
                  <a:lnTo>
                    <a:pt x="144768" y="4344"/>
                  </a:lnTo>
                  <a:close/>
                  <a:moveTo>
                    <a:pt x="82158" y="24365"/>
                  </a:moveTo>
                  <a:lnTo>
                    <a:pt x="82158" y="42118"/>
                  </a:lnTo>
                  <a:lnTo>
                    <a:pt x="64499" y="42118"/>
                  </a:lnTo>
                  <a:lnTo>
                    <a:pt x="64499" y="24365"/>
                  </a:lnTo>
                  <a:close/>
                  <a:moveTo>
                    <a:pt x="102272" y="24365"/>
                  </a:moveTo>
                  <a:lnTo>
                    <a:pt x="102272" y="42118"/>
                  </a:lnTo>
                  <a:lnTo>
                    <a:pt x="84519" y="42118"/>
                  </a:lnTo>
                  <a:lnTo>
                    <a:pt x="84519" y="24365"/>
                  </a:lnTo>
                  <a:close/>
                  <a:moveTo>
                    <a:pt x="122292" y="24365"/>
                  </a:moveTo>
                  <a:lnTo>
                    <a:pt x="122292" y="42118"/>
                  </a:lnTo>
                  <a:lnTo>
                    <a:pt x="104633" y="42118"/>
                  </a:lnTo>
                  <a:lnTo>
                    <a:pt x="104633" y="24365"/>
                  </a:lnTo>
                  <a:close/>
                  <a:moveTo>
                    <a:pt x="142407" y="24365"/>
                  </a:moveTo>
                  <a:lnTo>
                    <a:pt x="142407" y="42118"/>
                  </a:lnTo>
                  <a:lnTo>
                    <a:pt x="124653" y="42118"/>
                  </a:lnTo>
                  <a:lnTo>
                    <a:pt x="124653" y="24365"/>
                  </a:lnTo>
                  <a:close/>
                  <a:moveTo>
                    <a:pt x="162427" y="24365"/>
                  </a:moveTo>
                  <a:lnTo>
                    <a:pt x="162427" y="42118"/>
                  </a:lnTo>
                  <a:lnTo>
                    <a:pt x="144768" y="42118"/>
                  </a:lnTo>
                  <a:lnTo>
                    <a:pt x="144768" y="24365"/>
                  </a:lnTo>
                  <a:close/>
                  <a:moveTo>
                    <a:pt x="182541" y="24365"/>
                  </a:moveTo>
                  <a:lnTo>
                    <a:pt x="182541" y="42118"/>
                  </a:lnTo>
                  <a:lnTo>
                    <a:pt x="164788" y="42118"/>
                  </a:lnTo>
                  <a:lnTo>
                    <a:pt x="164788" y="24365"/>
                  </a:lnTo>
                  <a:close/>
                  <a:moveTo>
                    <a:pt x="62138" y="44479"/>
                  </a:moveTo>
                  <a:lnTo>
                    <a:pt x="62138" y="62138"/>
                  </a:lnTo>
                  <a:lnTo>
                    <a:pt x="44384" y="62138"/>
                  </a:lnTo>
                  <a:lnTo>
                    <a:pt x="44384" y="44479"/>
                  </a:lnTo>
                  <a:close/>
                  <a:moveTo>
                    <a:pt x="82158" y="44479"/>
                  </a:moveTo>
                  <a:lnTo>
                    <a:pt x="82158" y="62138"/>
                  </a:lnTo>
                  <a:lnTo>
                    <a:pt x="64499" y="62138"/>
                  </a:lnTo>
                  <a:lnTo>
                    <a:pt x="64499" y="44479"/>
                  </a:lnTo>
                  <a:close/>
                  <a:moveTo>
                    <a:pt x="102272" y="44479"/>
                  </a:moveTo>
                  <a:lnTo>
                    <a:pt x="102272" y="62138"/>
                  </a:lnTo>
                  <a:lnTo>
                    <a:pt x="84519" y="62138"/>
                  </a:lnTo>
                  <a:lnTo>
                    <a:pt x="84519" y="44479"/>
                  </a:lnTo>
                  <a:close/>
                  <a:moveTo>
                    <a:pt x="122292" y="44479"/>
                  </a:moveTo>
                  <a:lnTo>
                    <a:pt x="122292" y="62138"/>
                  </a:lnTo>
                  <a:lnTo>
                    <a:pt x="104633" y="62138"/>
                  </a:lnTo>
                  <a:lnTo>
                    <a:pt x="104633" y="44479"/>
                  </a:lnTo>
                  <a:close/>
                  <a:moveTo>
                    <a:pt x="142407" y="44479"/>
                  </a:moveTo>
                  <a:lnTo>
                    <a:pt x="142407" y="62138"/>
                  </a:lnTo>
                  <a:lnTo>
                    <a:pt x="124653" y="62138"/>
                  </a:lnTo>
                  <a:lnTo>
                    <a:pt x="124653" y="44479"/>
                  </a:lnTo>
                  <a:close/>
                  <a:moveTo>
                    <a:pt x="162427" y="44479"/>
                  </a:moveTo>
                  <a:lnTo>
                    <a:pt x="162427" y="62138"/>
                  </a:lnTo>
                  <a:lnTo>
                    <a:pt x="144768" y="62138"/>
                  </a:lnTo>
                  <a:lnTo>
                    <a:pt x="144768" y="44479"/>
                  </a:lnTo>
                  <a:close/>
                  <a:moveTo>
                    <a:pt x="182541" y="44479"/>
                  </a:moveTo>
                  <a:lnTo>
                    <a:pt x="182541" y="62138"/>
                  </a:lnTo>
                  <a:lnTo>
                    <a:pt x="164788" y="62138"/>
                  </a:lnTo>
                  <a:lnTo>
                    <a:pt x="164788" y="44479"/>
                  </a:lnTo>
                  <a:close/>
                  <a:moveTo>
                    <a:pt x="202561" y="44479"/>
                  </a:moveTo>
                  <a:lnTo>
                    <a:pt x="202561" y="62138"/>
                  </a:lnTo>
                  <a:lnTo>
                    <a:pt x="184902" y="62138"/>
                  </a:lnTo>
                  <a:lnTo>
                    <a:pt x="184902" y="44479"/>
                  </a:lnTo>
                  <a:close/>
                  <a:moveTo>
                    <a:pt x="42023" y="64499"/>
                  </a:moveTo>
                  <a:lnTo>
                    <a:pt x="42023" y="82253"/>
                  </a:lnTo>
                  <a:lnTo>
                    <a:pt x="24364" y="82253"/>
                  </a:lnTo>
                  <a:lnTo>
                    <a:pt x="24364" y="64499"/>
                  </a:lnTo>
                  <a:close/>
                  <a:moveTo>
                    <a:pt x="62138" y="64499"/>
                  </a:moveTo>
                  <a:lnTo>
                    <a:pt x="62138" y="82253"/>
                  </a:lnTo>
                  <a:lnTo>
                    <a:pt x="44384" y="82253"/>
                  </a:lnTo>
                  <a:lnTo>
                    <a:pt x="44384" y="64499"/>
                  </a:lnTo>
                  <a:close/>
                  <a:moveTo>
                    <a:pt x="82158" y="64499"/>
                  </a:moveTo>
                  <a:lnTo>
                    <a:pt x="82158" y="82253"/>
                  </a:lnTo>
                  <a:lnTo>
                    <a:pt x="64499" y="82253"/>
                  </a:lnTo>
                  <a:lnTo>
                    <a:pt x="64499" y="64499"/>
                  </a:lnTo>
                  <a:close/>
                  <a:moveTo>
                    <a:pt x="102272" y="64499"/>
                  </a:moveTo>
                  <a:lnTo>
                    <a:pt x="102272" y="82253"/>
                  </a:lnTo>
                  <a:lnTo>
                    <a:pt x="84519" y="82253"/>
                  </a:lnTo>
                  <a:lnTo>
                    <a:pt x="84519" y="64499"/>
                  </a:lnTo>
                  <a:close/>
                  <a:moveTo>
                    <a:pt x="122292" y="64499"/>
                  </a:moveTo>
                  <a:lnTo>
                    <a:pt x="122292" y="82253"/>
                  </a:lnTo>
                  <a:lnTo>
                    <a:pt x="104633" y="82253"/>
                  </a:lnTo>
                  <a:lnTo>
                    <a:pt x="104633" y="64499"/>
                  </a:lnTo>
                  <a:close/>
                  <a:moveTo>
                    <a:pt x="142407" y="64499"/>
                  </a:moveTo>
                  <a:lnTo>
                    <a:pt x="142407" y="82253"/>
                  </a:lnTo>
                  <a:lnTo>
                    <a:pt x="124653" y="82253"/>
                  </a:lnTo>
                  <a:lnTo>
                    <a:pt x="124653" y="64499"/>
                  </a:lnTo>
                  <a:close/>
                  <a:moveTo>
                    <a:pt x="162427" y="64499"/>
                  </a:moveTo>
                  <a:lnTo>
                    <a:pt x="162427" y="82253"/>
                  </a:lnTo>
                  <a:lnTo>
                    <a:pt x="144768" y="82253"/>
                  </a:lnTo>
                  <a:lnTo>
                    <a:pt x="144768" y="64499"/>
                  </a:lnTo>
                  <a:close/>
                  <a:moveTo>
                    <a:pt x="182541" y="64499"/>
                  </a:moveTo>
                  <a:lnTo>
                    <a:pt x="182541" y="82253"/>
                  </a:lnTo>
                  <a:lnTo>
                    <a:pt x="164788" y="82253"/>
                  </a:lnTo>
                  <a:lnTo>
                    <a:pt x="164788" y="64499"/>
                  </a:lnTo>
                  <a:close/>
                  <a:moveTo>
                    <a:pt x="202561" y="64499"/>
                  </a:moveTo>
                  <a:lnTo>
                    <a:pt x="202561" y="82253"/>
                  </a:lnTo>
                  <a:lnTo>
                    <a:pt x="184902" y="82253"/>
                  </a:lnTo>
                  <a:lnTo>
                    <a:pt x="184902" y="64499"/>
                  </a:lnTo>
                  <a:close/>
                  <a:moveTo>
                    <a:pt x="42023" y="84614"/>
                  </a:moveTo>
                  <a:lnTo>
                    <a:pt x="42023" y="102273"/>
                  </a:lnTo>
                  <a:lnTo>
                    <a:pt x="24364" y="102273"/>
                  </a:lnTo>
                  <a:lnTo>
                    <a:pt x="24364" y="84614"/>
                  </a:lnTo>
                  <a:close/>
                  <a:moveTo>
                    <a:pt x="62138" y="84614"/>
                  </a:moveTo>
                  <a:lnTo>
                    <a:pt x="62138" y="102273"/>
                  </a:lnTo>
                  <a:lnTo>
                    <a:pt x="44384" y="102273"/>
                  </a:lnTo>
                  <a:lnTo>
                    <a:pt x="44384" y="84614"/>
                  </a:lnTo>
                  <a:close/>
                  <a:moveTo>
                    <a:pt x="82158" y="84614"/>
                  </a:moveTo>
                  <a:lnTo>
                    <a:pt x="82158" y="102273"/>
                  </a:lnTo>
                  <a:lnTo>
                    <a:pt x="64499" y="102273"/>
                  </a:lnTo>
                  <a:lnTo>
                    <a:pt x="64499" y="84614"/>
                  </a:lnTo>
                  <a:close/>
                  <a:moveTo>
                    <a:pt x="102272" y="84614"/>
                  </a:moveTo>
                  <a:lnTo>
                    <a:pt x="102272" y="102273"/>
                  </a:lnTo>
                  <a:lnTo>
                    <a:pt x="84519" y="102273"/>
                  </a:lnTo>
                  <a:lnTo>
                    <a:pt x="84519" y="84614"/>
                  </a:lnTo>
                  <a:close/>
                  <a:moveTo>
                    <a:pt x="122292" y="84614"/>
                  </a:moveTo>
                  <a:lnTo>
                    <a:pt x="122292" y="102273"/>
                  </a:lnTo>
                  <a:lnTo>
                    <a:pt x="104633" y="102273"/>
                  </a:lnTo>
                  <a:lnTo>
                    <a:pt x="104633" y="84614"/>
                  </a:lnTo>
                  <a:close/>
                  <a:moveTo>
                    <a:pt x="142407" y="84614"/>
                  </a:moveTo>
                  <a:lnTo>
                    <a:pt x="142407" y="102273"/>
                  </a:lnTo>
                  <a:lnTo>
                    <a:pt x="124653" y="102273"/>
                  </a:lnTo>
                  <a:lnTo>
                    <a:pt x="124653" y="84614"/>
                  </a:lnTo>
                  <a:close/>
                  <a:moveTo>
                    <a:pt x="162427" y="84614"/>
                  </a:moveTo>
                  <a:lnTo>
                    <a:pt x="162427" y="102273"/>
                  </a:lnTo>
                  <a:lnTo>
                    <a:pt x="144768" y="102273"/>
                  </a:lnTo>
                  <a:lnTo>
                    <a:pt x="144768" y="84614"/>
                  </a:lnTo>
                  <a:close/>
                  <a:moveTo>
                    <a:pt x="182541" y="84614"/>
                  </a:moveTo>
                  <a:lnTo>
                    <a:pt x="182541" y="102273"/>
                  </a:lnTo>
                  <a:lnTo>
                    <a:pt x="164788" y="102273"/>
                  </a:lnTo>
                  <a:lnTo>
                    <a:pt x="164788" y="84614"/>
                  </a:lnTo>
                  <a:close/>
                  <a:moveTo>
                    <a:pt x="202561" y="84614"/>
                  </a:moveTo>
                  <a:lnTo>
                    <a:pt x="202561" y="102273"/>
                  </a:lnTo>
                  <a:lnTo>
                    <a:pt x="184902" y="102273"/>
                  </a:lnTo>
                  <a:lnTo>
                    <a:pt x="184902" y="84614"/>
                  </a:lnTo>
                  <a:close/>
                  <a:moveTo>
                    <a:pt x="222676" y="84614"/>
                  </a:moveTo>
                  <a:lnTo>
                    <a:pt x="222676" y="102273"/>
                  </a:lnTo>
                  <a:lnTo>
                    <a:pt x="204922" y="102273"/>
                  </a:lnTo>
                  <a:lnTo>
                    <a:pt x="204922" y="84614"/>
                  </a:lnTo>
                  <a:close/>
                  <a:moveTo>
                    <a:pt x="42023" y="104634"/>
                  </a:moveTo>
                  <a:lnTo>
                    <a:pt x="42023" y="122387"/>
                  </a:lnTo>
                  <a:lnTo>
                    <a:pt x="24364" y="122387"/>
                  </a:lnTo>
                  <a:lnTo>
                    <a:pt x="24364" y="104634"/>
                  </a:lnTo>
                  <a:close/>
                  <a:moveTo>
                    <a:pt x="62138" y="104634"/>
                  </a:moveTo>
                  <a:lnTo>
                    <a:pt x="62138" y="122387"/>
                  </a:lnTo>
                  <a:lnTo>
                    <a:pt x="44384" y="122387"/>
                  </a:lnTo>
                  <a:lnTo>
                    <a:pt x="44384" y="104634"/>
                  </a:lnTo>
                  <a:close/>
                  <a:moveTo>
                    <a:pt x="82158" y="104634"/>
                  </a:moveTo>
                  <a:lnTo>
                    <a:pt x="82158" y="122387"/>
                  </a:lnTo>
                  <a:lnTo>
                    <a:pt x="64499" y="122387"/>
                  </a:lnTo>
                  <a:lnTo>
                    <a:pt x="64499" y="104634"/>
                  </a:lnTo>
                  <a:close/>
                  <a:moveTo>
                    <a:pt x="102272" y="104634"/>
                  </a:moveTo>
                  <a:lnTo>
                    <a:pt x="102272" y="122387"/>
                  </a:lnTo>
                  <a:lnTo>
                    <a:pt x="84519" y="122387"/>
                  </a:lnTo>
                  <a:lnTo>
                    <a:pt x="84519" y="104634"/>
                  </a:lnTo>
                  <a:close/>
                  <a:moveTo>
                    <a:pt x="122292" y="104634"/>
                  </a:moveTo>
                  <a:lnTo>
                    <a:pt x="122292" y="122387"/>
                  </a:lnTo>
                  <a:lnTo>
                    <a:pt x="104633" y="122387"/>
                  </a:lnTo>
                  <a:lnTo>
                    <a:pt x="104633" y="104634"/>
                  </a:lnTo>
                  <a:close/>
                  <a:moveTo>
                    <a:pt x="142407" y="104634"/>
                  </a:moveTo>
                  <a:lnTo>
                    <a:pt x="142407" y="122387"/>
                  </a:lnTo>
                  <a:lnTo>
                    <a:pt x="124653" y="122387"/>
                  </a:lnTo>
                  <a:lnTo>
                    <a:pt x="124653" y="104634"/>
                  </a:lnTo>
                  <a:close/>
                  <a:moveTo>
                    <a:pt x="162427" y="104634"/>
                  </a:moveTo>
                  <a:lnTo>
                    <a:pt x="162427" y="122387"/>
                  </a:lnTo>
                  <a:lnTo>
                    <a:pt x="144768" y="122387"/>
                  </a:lnTo>
                  <a:lnTo>
                    <a:pt x="144768" y="104634"/>
                  </a:lnTo>
                  <a:close/>
                  <a:moveTo>
                    <a:pt x="182541" y="104634"/>
                  </a:moveTo>
                  <a:lnTo>
                    <a:pt x="182541" y="122387"/>
                  </a:lnTo>
                  <a:lnTo>
                    <a:pt x="164788" y="122387"/>
                  </a:lnTo>
                  <a:lnTo>
                    <a:pt x="164788" y="104634"/>
                  </a:lnTo>
                  <a:close/>
                  <a:moveTo>
                    <a:pt x="202561" y="104634"/>
                  </a:moveTo>
                  <a:lnTo>
                    <a:pt x="202561" y="122387"/>
                  </a:lnTo>
                  <a:lnTo>
                    <a:pt x="184902" y="122387"/>
                  </a:lnTo>
                  <a:lnTo>
                    <a:pt x="184902" y="104634"/>
                  </a:lnTo>
                  <a:close/>
                  <a:moveTo>
                    <a:pt x="222676" y="104634"/>
                  </a:moveTo>
                  <a:lnTo>
                    <a:pt x="222676" y="122387"/>
                  </a:lnTo>
                  <a:lnTo>
                    <a:pt x="204922" y="122387"/>
                  </a:lnTo>
                  <a:lnTo>
                    <a:pt x="204922" y="104634"/>
                  </a:lnTo>
                  <a:close/>
                  <a:moveTo>
                    <a:pt x="42023" y="124748"/>
                  </a:moveTo>
                  <a:lnTo>
                    <a:pt x="42023" y="142408"/>
                  </a:lnTo>
                  <a:lnTo>
                    <a:pt x="24364" y="142408"/>
                  </a:lnTo>
                  <a:lnTo>
                    <a:pt x="24364" y="124748"/>
                  </a:lnTo>
                  <a:close/>
                  <a:moveTo>
                    <a:pt x="62138" y="124748"/>
                  </a:moveTo>
                  <a:lnTo>
                    <a:pt x="62138" y="142408"/>
                  </a:lnTo>
                  <a:lnTo>
                    <a:pt x="44384" y="142408"/>
                  </a:lnTo>
                  <a:lnTo>
                    <a:pt x="44384" y="124748"/>
                  </a:lnTo>
                  <a:close/>
                  <a:moveTo>
                    <a:pt x="82158" y="124748"/>
                  </a:moveTo>
                  <a:lnTo>
                    <a:pt x="82158" y="142408"/>
                  </a:lnTo>
                  <a:lnTo>
                    <a:pt x="64499" y="142408"/>
                  </a:lnTo>
                  <a:lnTo>
                    <a:pt x="64499" y="124748"/>
                  </a:lnTo>
                  <a:close/>
                  <a:moveTo>
                    <a:pt x="102272" y="124748"/>
                  </a:moveTo>
                  <a:lnTo>
                    <a:pt x="102272" y="142408"/>
                  </a:lnTo>
                  <a:lnTo>
                    <a:pt x="84519" y="142408"/>
                  </a:lnTo>
                  <a:lnTo>
                    <a:pt x="84519" y="124748"/>
                  </a:lnTo>
                  <a:close/>
                  <a:moveTo>
                    <a:pt x="122292" y="124748"/>
                  </a:moveTo>
                  <a:lnTo>
                    <a:pt x="122292" y="142408"/>
                  </a:lnTo>
                  <a:lnTo>
                    <a:pt x="104633" y="142408"/>
                  </a:lnTo>
                  <a:lnTo>
                    <a:pt x="104633" y="124748"/>
                  </a:lnTo>
                  <a:close/>
                  <a:moveTo>
                    <a:pt x="142407" y="124748"/>
                  </a:moveTo>
                  <a:lnTo>
                    <a:pt x="142407" y="142408"/>
                  </a:lnTo>
                  <a:lnTo>
                    <a:pt x="124653" y="142408"/>
                  </a:lnTo>
                  <a:lnTo>
                    <a:pt x="124653" y="124748"/>
                  </a:lnTo>
                  <a:close/>
                  <a:moveTo>
                    <a:pt x="162427" y="124748"/>
                  </a:moveTo>
                  <a:lnTo>
                    <a:pt x="162427" y="142408"/>
                  </a:lnTo>
                  <a:lnTo>
                    <a:pt x="144768" y="142408"/>
                  </a:lnTo>
                  <a:lnTo>
                    <a:pt x="144768" y="124748"/>
                  </a:lnTo>
                  <a:close/>
                  <a:moveTo>
                    <a:pt x="182541" y="124748"/>
                  </a:moveTo>
                  <a:lnTo>
                    <a:pt x="182541" y="142408"/>
                  </a:lnTo>
                  <a:lnTo>
                    <a:pt x="164788" y="142408"/>
                  </a:lnTo>
                  <a:lnTo>
                    <a:pt x="164788" y="124748"/>
                  </a:lnTo>
                  <a:close/>
                  <a:moveTo>
                    <a:pt x="202561" y="124748"/>
                  </a:moveTo>
                  <a:lnTo>
                    <a:pt x="202561" y="142408"/>
                  </a:lnTo>
                  <a:lnTo>
                    <a:pt x="184902" y="142408"/>
                  </a:lnTo>
                  <a:lnTo>
                    <a:pt x="184902" y="124748"/>
                  </a:lnTo>
                  <a:close/>
                  <a:moveTo>
                    <a:pt x="62138" y="144768"/>
                  </a:moveTo>
                  <a:lnTo>
                    <a:pt x="62138" y="162522"/>
                  </a:lnTo>
                  <a:lnTo>
                    <a:pt x="44384" y="162522"/>
                  </a:lnTo>
                  <a:lnTo>
                    <a:pt x="44384" y="144768"/>
                  </a:lnTo>
                  <a:close/>
                  <a:moveTo>
                    <a:pt x="82158" y="144768"/>
                  </a:moveTo>
                  <a:lnTo>
                    <a:pt x="82158" y="162522"/>
                  </a:lnTo>
                  <a:lnTo>
                    <a:pt x="64499" y="162522"/>
                  </a:lnTo>
                  <a:lnTo>
                    <a:pt x="64499" y="144768"/>
                  </a:lnTo>
                  <a:close/>
                  <a:moveTo>
                    <a:pt x="102272" y="144768"/>
                  </a:moveTo>
                  <a:lnTo>
                    <a:pt x="102272" y="162522"/>
                  </a:lnTo>
                  <a:lnTo>
                    <a:pt x="84519" y="162522"/>
                  </a:lnTo>
                  <a:lnTo>
                    <a:pt x="84519" y="144768"/>
                  </a:lnTo>
                  <a:close/>
                  <a:moveTo>
                    <a:pt x="122292" y="144768"/>
                  </a:moveTo>
                  <a:lnTo>
                    <a:pt x="122292" y="162522"/>
                  </a:lnTo>
                  <a:lnTo>
                    <a:pt x="104633" y="162522"/>
                  </a:lnTo>
                  <a:lnTo>
                    <a:pt x="104633" y="144768"/>
                  </a:lnTo>
                  <a:close/>
                  <a:moveTo>
                    <a:pt x="142407" y="144768"/>
                  </a:moveTo>
                  <a:lnTo>
                    <a:pt x="142407" y="162522"/>
                  </a:lnTo>
                  <a:lnTo>
                    <a:pt x="124653" y="162522"/>
                  </a:lnTo>
                  <a:lnTo>
                    <a:pt x="124653" y="144768"/>
                  </a:lnTo>
                  <a:close/>
                  <a:moveTo>
                    <a:pt x="162427" y="144768"/>
                  </a:moveTo>
                  <a:lnTo>
                    <a:pt x="162427" y="162522"/>
                  </a:lnTo>
                  <a:lnTo>
                    <a:pt x="144768" y="162522"/>
                  </a:lnTo>
                  <a:lnTo>
                    <a:pt x="144768" y="144768"/>
                  </a:lnTo>
                  <a:close/>
                  <a:moveTo>
                    <a:pt x="182541" y="144768"/>
                  </a:moveTo>
                  <a:lnTo>
                    <a:pt x="182541" y="162522"/>
                  </a:lnTo>
                  <a:lnTo>
                    <a:pt x="164788" y="162522"/>
                  </a:lnTo>
                  <a:lnTo>
                    <a:pt x="164788" y="144768"/>
                  </a:lnTo>
                  <a:close/>
                  <a:moveTo>
                    <a:pt x="202561" y="144768"/>
                  </a:moveTo>
                  <a:lnTo>
                    <a:pt x="202561" y="162522"/>
                  </a:lnTo>
                  <a:lnTo>
                    <a:pt x="184902" y="162522"/>
                  </a:lnTo>
                  <a:lnTo>
                    <a:pt x="184902" y="144768"/>
                  </a:lnTo>
                  <a:close/>
                  <a:moveTo>
                    <a:pt x="82158" y="164883"/>
                  </a:moveTo>
                  <a:lnTo>
                    <a:pt x="82158" y="182542"/>
                  </a:lnTo>
                  <a:lnTo>
                    <a:pt x="64499" y="182542"/>
                  </a:lnTo>
                  <a:lnTo>
                    <a:pt x="64499" y="164883"/>
                  </a:lnTo>
                  <a:close/>
                  <a:moveTo>
                    <a:pt x="102272" y="164883"/>
                  </a:moveTo>
                  <a:lnTo>
                    <a:pt x="102272" y="182542"/>
                  </a:lnTo>
                  <a:lnTo>
                    <a:pt x="84519" y="182542"/>
                  </a:lnTo>
                  <a:lnTo>
                    <a:pt x="84519" y="164883"/>
                  </a:lnTo>
                  <a:close/>
                  <a:moveTo>
                    <a:pt x="122292" y="164883"/>
                  </a:moveTo>
                  <a:lnTo>
                    <a:pt x="122292" y="182542"/>
                  </a:lnTo>
                  <a:lnTo>
                    <a:pt x="104633" y="182542"/>
                  </a:lnTo>
                  <a:lnTo>
                    <a:pt x="104633" y="164883"/>
                  </a:lnTo>
                  <a:close/>
                  <a:moveTo>
                    <a:pt x="142407" y="164883"/>
                  </a:moveTo>
                  <a:lnTo>
                    <a:pt x="142407" y="182542"/>
                  </a:lnTo>
                  <a:lnTo>
                    <a:pt x="124653" y="182542"/>
                  </a:lnTo>
                  <a:lnTo>
                    <a:pt x="124653" y="164883"/>
                  </a:lnTo>
                  <a:close/>
                  <a:moveTo>
                    <a:pt x="162427" y="164883"/>
                  </a:moveTo>
                  <a:lnTo>
                    <a:pt x="162427" y="182542"/>
                  </a:lnTo>
                  <a:lnTo>
                    <a:pt x="144768" y="182542"/>
                  </a:lnTo>
                  <a:lnTo>
                    <a:pt x="144768" y="164883"/>
                  </a:lnTo>
                  <a:close/>
                  <a:moveTo>
                    <a:pt x="182541" y="164883"/>
                  </a:moveTo>
                  <a:lnTo>
                    <a:pt x="182541" y="182542"/>
                  </a:lnTo>
                  <a:lnTo>
                    <a:pt x="164788" y="182542"/>
                  </a:lnTo>
                  <a:lnTo>
                    <a:pt x="164788" y="164883"/>
                  </a:lnTo>
                  <a:close/>
                  <a:moveTo>
                    <a:pt x="82158" y="184903"/>
                  </a:moveTo>
                  <a:lnTo>
                    <a:pt x="82158" y="202657"/>
                  </a:lnTo>
                  <a:lnTo>
                    <a:pt x="64499" y="202657"/>
                  </a:lnTo>
                  <a:lnTo>
                    <a:pt x="64499" y="184903"/>
                  </a:lnTo>
                  <a:close/>
                  <a:moveTo>
                    <a:pt x="102272" y="184903"/>
                  </a:moveTo>
                  <a:lnTo>
                    <a:pt x="102272" y="202657"/>
                  </a:lnTo>
                  <a:lnTo>
                    <a:pt x="84519" y="202657"/>
                  </a:lnTo>
                  <a:lnTo>
                    <a:pt x="84519" y="184903"/>
                  </a:lnTo>
                  <a:close/>
                  <a:moveTo>
                    <a:pt x="122292" y="184903"/>
                  </a:moveTo>
                  <a:lnTo>
                    <a:pt x="122292" y="202657"/>
                  </a:lnTo>
                  <a:lnTo>
                    <a:pt x="104633" y="202657"/>
                  </a:lnTo>
                  <a:lnTo>
                    <a:pt x="104633" y="184903"/>
                  </a:lnTo>
                  <a:close/>
                  <a:moveTo>
                    <a:pt x="142407" y="184903"/>
                  </a:moveTo>
                  <a:lnTo>
                    <a:pt x="142407" y="202657"/>
                  </a:lnTo>
                  <a:lnTo>
                    <a:pt x="124653" y="202657"/>
                  </a:lnTo>
                  <a:lnTo>
                    <a:pt x="124653" y="184903"/>
                  </a:lnTo>
                  <a:close/>
                  <a:moveTo>
                    <a:pt x="162427" y="184903"/>
                  </a:moveTo>
                  <a:lnTo>
                    <a:pt x="162427" y="202657"/>
                  </a:lnTo>
                  <a:lnTo>
                    <a:pt x="144768" y="202657"/>
                  </a:lnTo>
                  <a:lnTo>
                    <a:pt x="144768" y="184903"/>
                  </a:lnTo>
                  <a:close/>
                  <a:moveTo>
                    <a:pt x="182541" y="184903"/>
                  </a:moveTo>
                  <a:lnTo>
                    <a:pt x="182541" y="202657"/>
                  </a:lnTo>
                  <a:lnTo>
                    <a:pt x="164788" y="202657"/>
                  </a:lnTo>
                  <a:lnTo>
                    <a:pt x="164788" y="184903"/>
                  </a:lnTo>
                  <a:close/>
                  <a:moveTo>
                    <a:pt x="162427" y="0"/>
                  </a:moveTo>
                  <a:lnTo>
                    <a:pt x="162427" y="1889"/>
                  </a:lnTo>
                  <a:lnTo>
                    <a:pt x="144768" y="1889"/>
                  </a:lnTo>
                  <a:lnTo>
                    <a:pt x="144768" y="284"/>
                  </a:lnTo>
                  <a:lnTo>
                    <a:pt x="142407" y="284"/>
                  </a:lnTo>
                  <a:lnTo>
                    <a:pt x="142407" y="1984"/>
                  </a:lnTo>
                  <a:lnTo>
                    <a:pt x="124653" y="1984"/>
                  </a:lnTo>
                  <a:lnTo>
                    <a:pt x="124653" y="473"/>
                  </a:lnTo>
                  <a:lnTo>
                    <a:pt x="122292" y="473"/>
                  </a:lnTo>
                  <a:lnTo>
                    <a:pt x="122292" y="1984"/>
                  </a:lnTo>
                  <a:lnTo>
                    <a:pt x="104633" y="1984"/>
                  </a:lnTo>
                  <a:lnTo>
                    <a:pt x="104633" y="661"/>
                  </a:lnTo>
                  <a:lnTo>
                    <a:pt x="102272" y="661"/>
                  </a:lnTo>
                  <a:lnTo>
                    <a:pt x="102272" y="1984"/>
                  </a:lnTo>
                  <a:lnTo>
                    <a:pt x="84519" y="1984"/>
                  </a:lnTo>
                  <a:lnTo>
                    <a:pt x="84519" y="850"/>
                  </a:lnTo>
                  <a:lnTo>
                    <a:pt x="82158" y="850"/>
                  </a:lnTo>
                  <a:lnTo>
                    <a:pt x="82158" y="1889"/>
                  </a:lnTo>
                  <a:lnTo>
                    <a:pt x="64499" y="1889"/>
                  </a:lnTo>
                  <a:lnTo>
                    <a:pt x="64499" y="1134"/>
                  </a:lnTo>
                  <a:lnTo>
                    <a:pt x="62138" y="1134"/>
                  </a:lnTo>
                  <a:lnTo>
                    <a:pt x="62138" y="1984"/>
                  </a:lnTo>
                  <a:lnTo>
                    <a:pt x="57983" y="1984"/>
                  </a:lnTo>
                  <a:lnTo>
                    <a:pt x="56661" y="4344"/>
                  </a:lnTo>
                  <a:lnTo>
                    <a:pt x="62138" y="4344"/>
                  </a:lnTo>
                  <a:lnTo>
                    <a:pt x="62138" y="22004"/>
                  </a:lnTo>
                  <a:lnTo>
                    <a:pt x="46651" y="22004"/>
                  </a:lnTo>
                  <a:lnTo>
                    <a:pt x="45329" y="24459"/>
                  </a:lnTo>
                  <a:lnTo>
                    <a:pt x="62138" y="24459"/>
                  </a:lnTo>
                  <a:lnTo>
                    <a:pt x="62138" y="42118"/>
                  </a:lnTo>
                  <a:lnTo>
                    <a:pt x="44384" y="42118"/>
                  </a:lnTo>
                  <a:lnTo>
                    <a:pt x="44384" y="25970"/>
                  </a:lnTo>
                  <a:lnTo>
                    <a:pt x="42023" y="30125"/>
                  </a:lnTo>
                  <a:lnTo>
                    <a:pt x="42023" y="42118"/>
                  </a:lnTo>
                  <a:lnTo>
                    <a:pt x="35319" y="42118"/>
                  </a:lnTo>
                  <a:lnTo>
                    <a:pt x="33996" y="44479"/>
                  </a:lnTo>
                  <a:lnTo>
                    <a:pt x="42023" y="44479"/>
                  </a:lnTo>
                  <a:lnTo>
                    <a:pt x="42023" y="62138"/>
                  </a:lnTo>
                  <a:lnTo>
                    <a:pt x="24364" y="62138"/>
                  </a:lnTo>
                  <a:lnTo>
                    <a:pt x="24364" y="61572"/>
                  </a:lnTo>
                  <a:lnTo>
                    <a:pt x="22003" y="65727"/>
                  </a:lnTo>
                  <a:lnTo>
                    <a:pt x="22003" y="82253"/>
                  </a:lnTo>
                  <a:lnTo>
                    <a:pt x="12654" y="82253"/>
                  </a:lnTo>
                  <a:lnTo>
                    <a:pt x="11332" y="84614"/>
                  </a:lnTo>
                  <a:lnTo>
                    <a:pt x="21909" y="84614"/>
                  </a:lnTo>
                  <a:lnTo>
                    <a:pt x="21909" y="102273"/>
                  </a:lnTo>
                  <a:lnTo>
                    <a:pt x="4250" y="102273"/>
                  </a:lnTo>
                  <a:lnTo>
                    <a:pt x="4250" y="97079"/>
                  </a:lnTo>
                  <a:lnTo>
                    <a:pt x="1889" y="101234"/>
                  </a:lnTo>
                  <a:lnTo>
                    <a:pt x="1889" y="102273"/>
                  </a:lnTo>
                  <a:lnTo>
                    <a:pt x="1322" y="102273"/>
                  </a:lnTo>
                  <a:lnTo>
                    <a:pt x="0" y="104634"/>
                  </a:lnTo>
                  <a:lnTo>
                    <a:pt x="1889" y="104634"/>
                  </a:lnTo>
                  <a:lnTo>
                    <a:pt x="1889" y="109544"/>
                  </a:lnTo>
                  <a:lnTo>
                    <a:pt x="4250" y="113511"/>
                  </a:lnTo>
                  <a:lnTo>
                    <a:pt x="4250" y="104634"/>
                  </a:lnTo>
                  <a:lnTo>
                    <a:pt x="22003" y="104634"/>
                  </a:lnTo>
                  <a:lnTo>
                    <a:pt x="22003" y="122387"/>
                  </a:lnTo>
                  <a:lnTo>
                    <a:pt x="9538" y="122387"/>
                  </a:lnTo>
                  <a:lnTo>
                    <a:pt x="10860" y="124748"/>
                  </a:lnTo>
                  <a:lnTo>
                    <a:pt x="22003" y="124748"/>
                  </a:lnTo>
                  <a:lnTo>
                    <a:pt x="22003" y="142408"/>
                  </a:lnTo>
                  <a:lnTo>
                    <a:pt x="21342" y="142408"/>
                  </a:lnTo>
                  <a:lnTo>
                    <a:pt x="24364" y="147507"/>
                  </a:lnTo>
                  <a:lnTo>
                    <a:pt x="24364" y="144768"/>
                  </a:lnTo>
                  <a:lnTo>
                    <a:pt x="42023" y="144768"/>
                  </a:lnTo>
                  <a:lnTo>
                    <a:pt x="42023" y="162522"/>
                  </a:lnTo>
                  <a:lnTo>
                    <a:pt x="33241" y="162522"/>
                  </a:lnTo>
                  <a:lnTo>
                    <a:pt x="34563" y="164883"/>
                  </a:lnTo>
                  <a:lnTo>
                    <a:pt x="42023" y="164883"/>
                  </a:lnTo>
                  <a:lnTo>
                    <a:pt x="42023" y="177443"/>
                  </a:lnTo>
                  <a:lnTo>
                    <a:pt x="44384" y="181409"/>
                  </a:lnTo>
                  <a:lnTo>
                    <a:pt x="44384" y="164883"/>
                  </a:lnTo>
                  <a:lnTo>
                    <a:pt x="62138" y="164883"/>
                  </a:lnTo>
                  <a:lnTo>
                    <a:pt x="62138" y="182542"/>
                  </a:lnTo>
                  <a:lnTo>
                    <a:pt x="45045" y="182542"/>
                  </a:lnTo>
                  <a:lnTo>
                    <a:pt x="46462" y="184903"/>
                  </a:lnTo>
                  <a:lnTo>
                    <a:pt x="62138" y="184903"/>
                  </a:lnTo>
                  <a:lnTo>
                    <a:pt x="62138" y="202657"/>
                  </a:lnTo>
                  <a:lnTo>
                    <a:pt x="56944" y="202657"/>
                  </a:lnTo>
                  <a:lnTo>
                    <a:pt x="58266" y="205018"/>
                  </a:lnTo>
                  <a:lnTo>
                    <a:pt x="62138" y="205018"/>
                  </a:lnTo>
                  <a:lnTo>
                    <a:pt x="62138" y="208701"/>
                  </a:lnTo>
                  <a:lnTo>
                    <a:pt x="64499" y="208701"/>
                  </a:lnTo>
                  <a:lnTo>
                    <a:pt x="64499" y="205018"/>
                  </a:lnTo>
                  <a:lnTo>
                    <a:pt x="82158" y="205018"/>
                  </a:lnTo>
                  <a:lnTo>
                    <a:pt x="82158" y="208512"/>
                  </a:lnTo>
                  <a:lnTo>
                    <a:pt x="84519" y="208512"/>
                  </a:lnTo>
                  <a:lnTo>
                    <a:pt x="84519" y="205112"/>
                  </a:lnTo>
                  <a:lnTo>
                    <a:pt x="102272" y="205112"/>
                  </a:lnTo>
                  <a:lnTo>
                    <a:pt x="102272" y="208417"/>
                  </a:lnTo>
                  <a:lnTo>
                    <a:pt x="104633" y="208417"/>
                  </a:lnTo>
                  <a:lnTo>
                    <a:pt x="104633" y="205112"/>
                  </a:lnTo>
                  <a:lnTo>
                    <a:pt x="122292" y="205112"/>
                  </a:lnTo>
                  <a:lnTo>
                    <a:pt x="122292" y="208228"/>
                  </a:lnTo>
                  <a:lnTo>
                    <a:pt x="124653" y="208228"/>
                  </a:lnTo>
                  <a:lnTo>
                    <a:pt x="124653" y="205112"/>
                  </a:lnTo>
                  <a:lnTo>
                    <a:pt x="142407" y="205112"/>
                  </a:lnTo>
                  <a:lnTo>
                    <a:pt x="142407" y="208039"/>
                  </a:lnTo>
                  <a:lnTo>
                    <a:pt x="144768" y="208039"/>
                  </a:lnTo>
                  <a:lnTo>
                    <a:pt x="144768" y="205112"/>
                  </a:lnTo>
                  <a:lnTo>
                    <a:pt x="162427" y="205112"/>
                  </a:lnTo>
                  <a:lnTo>
                    <a:pt x="162427" y="207662"/>
                  </a:lnTo>
                  <a:lnTo>
                    <a:pt x="164788" y="207662"/>
                  </a:lnTo>
                  <a:lnTo>
                    <a:pt x="164788" y="205018"/>
                  </a:lnTo>
                  <a:lnTo>
                    <a:pt x="181786" y="205018"/>
                  </a:lnTo>
                  <a:lnTo>
                    <a:pt x="184902" y="199446"/>
                  </a:lnTo>
                  <a:lnTo>
                    <a:pt x="184902" y="184903"/>
                  </a:lnTo>
                  <a:lnTo>
                    <a:pt x="193118" y="184903"/>
                  </a:lnTo>
                  <a:lnTo>
                    <a:pt x="194440" y="182542"/>
                  </a:lnTo>
                  <a:lnTo>
                    <a:pt x="184902" y="182542"/>
                  </a:lnTo>
                  <a:lnTo>
                    <a:pt x="184902" y="164883"/>
                  </a:lnTo>
                  <a:lnTo>
                    <a:pt x="202561" y="164883"/>
                  </a:lnTo>
                  <a:lnTo>
                    <a:pt x="202561" y="168094"/>
                  </a:lnTo>
                  <a:lnTo>
                    <a:pt x="205772" y="162522"/>
                  </a:lnTo>
                  <a:lnTo>
                    <a:pt x="204922" y="162522"/>
                  </a:lnTo>
                  <a:lnTo>
                    <a:pt x="204922" y="144768"/>
                  </a:lnTo>
                  <a:lnTo>
                    <a:pt x="215688" y="144768"/>
                  </a:lnTo>
                  <a:lnTo>
                    <a:pt x="217010" y="142408"/>
                  </a:lnTo>
                  <a:lnTo>
                    <a:pt x="204922" y="142408"/>
                  </a:lnTo>
                  <a:lnTo>
                    <a:pt x="204922" y="124748"/>
                  </a:lnTo>
                  <a:lnTo>
                    <a:pt x="222676" y="124748"/>
                  </a:lnTo>
                  <a:lnTo>
                    <a:pt x="222676" y="132492"/>
                  </a:lnTo>
                  <a:lnTo>
                    <a:pt x="225037" y="128337"/>
                  </a:lnTo>
                  <a:lnTo>
                    <a:pt x="225037" y="124748"/>
                  </a:lnTo>
                  <a:lnTo>
                    <a:pt x="227020" y="124748"/>
                  </a:lnTo>
                  <a:lnTo>
                    <a:pt x="228342" y="122387"/>
                  </a:lnTo>
                  <a:lnTo>
                    <a:pt x="225037" y="122387"/>
                  </a:lnTo>
                  <a:lnTo>
                    <a:pt x="225037" y="104634"/>
                  </a:lnTo>
                  <a:lnTo>
                    <a:pt x="238352" y="104634"/>
                  </a:lnTo>
                  <a:lnTo>
                    <a:pt x="239202" y="103123"/>
                  </a:lnTo>
                  <a:lnTo>
                    <a:pt x="238730" y="102273"/>
                  </a:lnTo>
                  <a:lnTo>
                    <a:pt x="225037" y="102273"/>
                  </a:lnTo>
                  <a:lnTo>
                    <a:pt x="225037" y="84614"/>
                  </a:lnTo>
                  <a:lnTo>
                    <a:pt x="228247" y="84614"/>
                  </a:lnTo>
                  <a:lnTo>
                    <a:pt x="226925" y="82253"/>
                  </a:lnTo>
                  <a:lnTo>
                    <a:pt x="225037" y="82253"/>
                  </a:lnTo>
                  <a:lnTo>
                    <a:pt x="225037" y="79042"/>
                  </a:lnTo>
                  <a:lnTo>
                    <a:pt x="222676" y="74981"/>
                  </a:lnTo>
                  <a:lnTo>
                    <a:pt x="222676" y="82253"/>
                  </a:lnTo>
                  <a:lnTo>
                    <a:pt x="204922" y="82253"/>
                  </a:lnTo>
                  <a:lnTo>
                    <a:pt x="204922" y="64499"/>
                  </a:lnTo>
                  <a:lnTo>
                    <a:pt x="216443" y="64499"/>
                  </a:lnTo>
                  <a:lnTo>
                    <a:pt x="215027" y="62138"/>
                  </a:lnTo>
                  <a:lnTo>
                    <a:pt x="204922" y="62138"/>
                  </a:lnTo>
                  <a:lnTo>
                    <a:pt x="204922" y="45046"/>
                  </a:lnTo>
                  <a:lnTo>
                    <a:pt x="202561" y="40985"/>
                  </a:lnTo>
                  <a:lnTo>
                    <a:pt x="202561" y="42118"/>
                  </a:lnTo>
                  <a:lnTo>
                    <a:pt x="184902" y="42118"/>
                  </a:lnTo>
                  <a:lnTo>
                    <a:pt x="184902" y="24365"/>
                  </a:lnTo>
                  <a:lnTo>
                    <a:pt x="192740" y="24365"/>
                  </a:lnTo>
                  <a:lnTo>
                    <a:pt x="191324" y="22004"/>
                  </a:lnTo>
                  <a:lnTo>
                    <a:pt x="184902" y="22004"/>
                  </a:lnTo>
                  <a:lnTo>
                    <a:pt x="184902" y="11049"/>
                  </a:lnTo>
                  <a:lnTo>
                    <a:pt x="182541" y="7083"/>
                  </a:lnTo>
                  <a:lnTo>
                    <a:pt x="182541" y="22004"/>
                  </a:lnTo>
                  <a:lnTo>
                    <a:pt x="164788" y="22004"/>
                  </a:lnTo>
                  <a:lnTo>
                    <a:pt x="164788" y="4344"/>
                  </a:lnTo>
                  <a:lnTo>
                    <a:pt x="180842" y="4344"/>
                  </a:lnTo>
                  <a:lnTo>
                    <a:pt x="179519" y="1984"/>
                  </a:lnTo>
                  <a:lnTo>
                    <a:pt x="164788" y="1984"/>
                  </a:lnTo>
                  <a:lnTo>
                    <a:pt x="164788" y="0"/>
                  </a:lnTo>
                  <a:close/>
                </a:path>
              </a:pathLst>
            </a:custGeom>
            <a:solidFill>
              <a:srgbClr val="F9F1D9">
                <a:alpha val="5418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34"/>
          <p:cNvSpPr txBox="1">
            <a:spLocks noGrp="1"/>
          </p:cNvSpPr>
          <p:nvPr>
            <p:ph type="title"/>
          </p:nvPr>
        </p:nvSpPr>
        <p:spPr>
          <a:xfrm rot="-261720">
            <a:off x="1158379" y="948962"/>
            <a:ext cx="2335064" cy="13304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Section 1</a:t>
            </a:r>
            <a:endParaRPr sz="3200" dirty="0"/>
          </a:p>
        </p:txBody>
      </p:sp>
      <p:sp>
        <p:nvSpPr>
          <p:cNvPr id="729" name="Google Shape;729;p34"/>
          <p:cNvSpPr txBox="1">
            <a:spLocks noGrp="1"/>
          </p:cNvSpPr>
          <p:nvPr>
            <p:ph type="subTitle" idx="1"/>
          </p:nvPr>
        </p:nvSpPr>
        <p:spPr>
          <a:xfrm rot="251627" flipH="1">
            <a:off x="3954484" y="1903079"/>
            <a:ext cx="2875700" cy="15145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b="1" dirty="0"/>
              <a:t>Exploring the Sample Program from the Textbook</a:t>
            </a:r>
            <a:endParaRPr sz="2400" b="1" dirty="0"/>
          </a:p>
        </p:txBody>
      </p:sp>
      <p:sp>
        <p:nvSpPr>
          <p:cNvPr id="730" name="Google Shape;730;p34"/>
          <p:cNvSpPr/>
          <p:nvPr/>
        </p:nvSpPr>
        <p:spPr>
          <a:xfrm>
            <a:off x="7443744" y="4031791"/>
            <a:ext cx="890343" cy="931129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4"/>
          <p:cNvSpPr/>
          <p:nvPr/>
        </p:nvSpPr>
        <p:spPr>
          <a:xfrm rot="1031634">
            <a:off x="927641" y="291368"/>
            <a:ext cx="890334" cy="931120"/>
          </a:xfrm>
          <a:custGeom>
            <a:avLst/>
            <a:gdLst/>
            <a:ahLst/>
            <a:cxnLst/>
            <a:rect l="l" t="t" r="r" b="b"/>
            <a:pathLst>
              <a:path w="17398" h="18195" extrusionOk="0">
                <a:moveTo>
                  <a:pt x="12217" y="0"/>
                </a:moveTo>
                <a:lnTo>
                  <a:pt x="1" y="13239"/>
                </a:lnTo>
                <a:lnTo>
                  <a:pt x="35" y="13360"/>
                </a:lnTo>
                <a:lnTo>
                  <a:pt x="122" y="13551"/>
                </a:lnTo>
                <a:lnTo>
                  <a:pt x="312" y="13620"/>
                </a:lnTo>
                <a:lnTo>
                  <a:pt x="503" y="13672"/>
                </a:lnTo>
                <a:lnTo>
                  <a:pt x="572" y="13863"/>
                </a:lnTo>
                <a:lnTo>
                  <a:pt x="642" y="14053"/>
                </a:lnTo>
                <a:lnTo>
                  <a:pt x="832" y="14123"/>
                </a:lnTo>
                <a:lnTo>
                  <a:pt x="1023" y="14175"/>
                </a:lnTo>
                <a:lnTo>
                  <a:pt x="1092" y="14365"/>
                </a:lnTo>
                <a:lnTo>
                  <a:pt x="1162" y="14556"/>
                </a:lnTo>
                <a:lnTo>
                  <a:pt x="1179" y="14573"/>
                </a:lnTo>
                <a:lnTo>
                  <a:pt x="1352" y="14625"/>
                </a:lnTo>
                <a:lnTo>
                  <a:pt x="1543" y="14694"/>
                </a:lnTo>
                <a:lnTo>
                  <a:pt x="1612" y="14868"/>
                </a:lnTo>
                <a:lnTo>
                  <a:pt x="1681" y="15058"/>
                </a:lnTo>
                <a:lnTo>
                  <a:pt x="1699" y="15058"/>
                </a:lnTo>
                <a:lnTo>
                  <a:pt x="1699" y="15076"/>
                </a:lnTo>
                <a:lnTo>
                  <a:pt x="1889" y="15128"/>
                </a:lnTo>
                <a:lnTo>
                  <a:pt x="2063" y="15197"/>
                </a:lnTo>
                <a:lnTo>
                  <a:pt x="2149" y="15388"/>
                </a:lnTo>
                <a:lnTo>
                  <a:pt x="2219" y="15561"/>
                </a:lnTo>
                <a:lnTo>
                  <a:pt x="2219" y="15578"/>
                </a:lnTo>
                <a:lnTo>
                  <a:pt x="2409" y="15630"/>
                </a:lnTo>
                <a:lnTo>
                  <a:pt x="2600" y="15700"/>
                </a:lnTo>
                <a:lnTo>
                  <a:pt x="2669" y="15890"/>
                </a:lnTo>
                <a:lnTo>
                  <a:pt x="2738" y="16081"/>
                </a:lnTo>
                <a:lnTo>
                  <a:pt x="2756" y="16081"/>
                </a:lnTo>
                <a:lnTo>
                  <a:pt x="2929" y="16150"/>
                </a:lnTo>
                <a:lnTo>
                  <a:pt x="3120" y="16202"/>
                </a:lnTo>
                <a:lnTo>
                  <a:pt x="3189" y="16393"/>
                </a:lnTo>
                <a:lnTo>
                  <a:pt x="3258" y="16583"/>
                </a:lnTo>
                <a:lnTo>
                  <a:pt x="3276" y="16583"/>
                </a:lnTo>
                <a:lnTo>
                  <a:pt x="3449" y="16653"/>
                </a:lnTo>
                <a:lnTo>
                  <a:pt x="3639" y="16705"/>
                </a:lnTo>
                <a:lnTo>
                  <a:pt x="3709" y="16895"/>
                </a:lnTo>
                <a:lnTo>
                  <a:pt x="3778" y="17086"/>
                </a:lnTo>
                <a:lnTo>
                  <a:pt x="3795" y="17086"/>
                </a:lnTo>
                <a:lnTo>
                  <a:pt x="3986" y="17155"/>
                </a:lnTo>
                <a:lnTo>
                  <a:pt x="4159" y="17207"/>
                </a:lnTo>
                <a:lnTo>
                  <a:pt x="4246" y="17398"/>
                </a:lnTo>
                <a:lnTo>
                  <a:pt x="4315" y="17588"/>
                </a:lnTo>
                <a:lnTo>
                  <a:pt x="4315" y="17606"/>
                </a:lnTo>
                <a:lnTo>
                  <a:pt x="4506" y="17658"/>
                </a:lnTo>
                <a:lnTo>
                  <a:pt x="4696" y="17727"/>
                </a:lnTo>
                <a:lnTo>
                  <a:pt x="4766" y="17900"/>
                </a:lnTo>
                <a:lnTo>
                  <a:pt x="4835" y="18091"/>
                </a:lnTo>
                <a:lnTo>
                  <a:pt x="4852" y="18108"/>
                </a:lnTo>
                <a:lnTo>
                  <a:pt x="5026" y="18160"/>
                </a:lnTo>
                <a:lnTo>
                  <a:pt x="5130" y="18195"/>
                </a:lnTo>
                <a:lnTo>
                  <a:pt x="5199" y="18125"/>
                </a:lnTo>
                <a:lnTo>
                  <a:pt x="17398" y="4956"/>
                </a:lnTo>
                <a:lnTo>
                  <a:pt x="17381" y="4869"/>
                </a:lnTo>
                <a:lnTo>
                  <a:pt x="17311" y="4696"/>
                </a:lnTo>
                <a:lnTo>
                  <a:pt x="17294" y="4679"/>
                </a:lnTo>
                <a:lnTo>
                  <a:pt x="17103" y="4609"/>
                </a:lnTo>
                <a:lnTo>
                  <a:pt x="16930" y="4557"/>
                </a:lnTo>
                <a:lnTo>
                  <a:pt x="16861" y="4367"/>
                </a:lnTo>
                <a:lnTo>
                  <a:pt x="16774" y="4176"/>
                </a:lnTo>
                <a:lnTo>
                  <a:pt x="16584" y="4107"/>
                </a:lnTo>
                <a:lnTo>
                  <a:pt x="16393" y="4055"/>
                </a:lnTo>
                <a:lnTo>
                  <a:pt x="16324" y="3864"/>
                </a:lnTo>
                <a:lnTo>
                  <a:pt x="16254" y="3674"/>
                </a:lnTo>
                <a:lnTo>
                  <a:pt x="16237" y="3674"/>
                </a:lnTo>
                <a:lnTo>
                  <a:pt x="16064" y="3604"/>
                </a:lnTo>
                <a:lnTo>
                  <a:pt x="15873" y="3552"/>
                </a:lnTo>
                <a:lnTo>
                  <a:pt x="15804" y="3362"/>
                </a:lnTo>
                <a:lnTo>
                  <a:pt x="15735" y="3171"/>
                </a:lnTo>
                <a:lnTo>
                  <a:pt x="15717" y="3154"/>
                </a:lnTo>
                <a:lnTo>
                  <a:pt x="15544" y="3102"/>
                </a:lnTo>
                <a:lnTo>
                  <a:pt x="15353" y="3033"/>
                </a:lnTo>
                <a:lnTo>
                  <a:pt x="15284" y="2859"/>
                </a:lnTo>
                <a:lnTo>
                  <a:pt x="15215" y="2669"/>
                </a:lnTo>
                <a:lnTo>
                  <a:pt x="15197" y="2651"/>
                </a:lnTo>
                <a:lnTo>
                  <a:pt x="15007" y="2599"/>
                </a:lnTo>
                <a:lnTo>
                  <a:pt x="14833" y="2530"/>
                </a:lnTo>
                <a:lnTo>
                  <a:pt x="14747" y="2339"/>
                </a:lnTo>
                <a:lnTo>
                  <a:pt x="14677" y="2166"/>
                </a:lnTo>
                <a:lnTo>
                  <a:pt x="14677" y="2149"/>
                </a:lnTo>
                <a:lnTo>
                  <a:pt x="14487" y="2097"/>
                </a:lnTo>
                <a:lnTo>
                  <a:pt x="14296" y="2028"/>
                </a:lnTo>
                <a:lnTo>
                  <a:pt x="14227" y="1837"/>
                </a:lnTo>
                <a:lnTo>
                  <a:pt x="14158" y="1646"/>
                </a:lnTo>
                <a:lnTo>
                  <a:pt x="14140" y="1646"/>
                </a:lnTo>
                <a:lnTo>
                  <a:pt x="13967" y="1577"/>
                </a:lnTo>
                <a:lnTo>
                  <a:pt x="13776" y="1525"/>
                </a:lnTo>
                <a:lnTo>
                  <a:pt x="13707" y="1334"/>
                </a:lnTo>
                <a:lnTo>
                  <a:pt x="13638" y="1144"/>
                </a:lnTo>
                <a:lnTo>
                  <a:pt x="13620" y="1144"/>
                </a:lnTo>
                <a:lnTo>
                  <a:pt x="13447" y="1075"/>
                </a:lnTo>
                <a:lnTo>
                  <a:pt x="13257" y="1023"/>
                </a:lnTo>
                <a:lnTo>
                  <a:pt x="13187" y="832"/>
                </a:lnTo>
                <a:lnTo>
                  <a:pt x="13101" y="641"/>
                </a:lnTo>
                <a:lnTo>
                  <a:pt x="12910" y="572"/>
                </a:lnTo>
                <a:lnTo>
                  <a:pt x="12737" y="503"/>
                </a:lnTo>
                <a:lnTo>
                  <a:pt x="12650" y="329"/>
                </a:lnTo>
                <a:lnTo>
                  <a:pt x="12581" y="139"/>
                </a:lnTo>
                <a:lnTo>
                  <a:pt x="12581" y="121"/>
                </a:lnTo>
                <a:lnTo>
                  <a:pt x="12390" y="69"/>
                </a:lnTo>
                <a:lnTo>
                  <a:pt x="12217" y="0"/>
                </a:lnTo>
                <a:close/>
              </a:path>
            </a:pathLst>
          </a:custGeom>
          <a:solidFill>
            <a:srgbClr val="FFFFFF">
              <a:alpha val="62010"/>
            </a:srgbClr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92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dirty="0"/>
              <a:t>GAS LISTING \sample.asm                         page 1</a:t>
            </a:r>
          </a:p>
          <a:p>
            <a:pPr marL="114300" indent="0">
              <a:buNone/>
            </a:pPr>
            <a:endParaRPr lang="en-US" sz="1800" dirty="0"/>
          </a:p>
          <a:p>
            <a:pPr marL="114300" indent="0">
              <a:buNone/>
            </a:pPr>
            <a:r>
              <a:rPr lang="en-US" sz="1800" dirty="0"/>
              <a:t>   1                    .data</a:t>
            </a:r>
          </a:p>
          <a:p>
            <a:pPr marL="114300" indent="0">
              <a:buNone/>
            </a:pPr>
            <a:r>
              <a:rPr lang="en-US" sz="1800" dirty="0"/>
              <a:t>   2</a:t>
            </a:r>
          </a:p>
          <a:p>
            <a:pPr marL="114300" indent="0">
              <a:buNone/>
            </a:pPr>
            <a:r>
              <a:rPr lang="en-US" sz="1800" dirty="0"/>
              <a:t>   3                    x:</a:t>
            </a:r>
          </a:p>
          <a:p>
            <a:pPr marL="114300" indent="0">
              <a:buNone/>
            </a:pPr>
            <a:r>
              <a:rPr lang="en-US" sz="1800" dirty="0"/>
              <a:t>   4 0000 01000000           .long 1</a:t>
            </a:r>
          </a:p>
          <a:p>
            <a:pPr marL="114300" indent="0">
              <a:buNone/>
            </a:pPr>
            <a:r>
              <a:rPr lang="en-US" sz="1800" dirty="0"/>
              <a:t>   5 0004 05000000           .long 5</a:t>
            </a:r>
          </a:p>
          <a:p>
            <a:pPr marL="114300" indent="0">
              <a:buNone/>
            </a:pPr>
            <a:r>
              <a:rPr lang="en-US" sz="1800" dirty="0"/>
              <a:t>   6 0008 02000000           .long 2</a:t>
            </a:r>
          </a:p>
          <a:p>
            <a:pPr marL="114300" indent="0">
              <a:buNone/>
            </a:pPr>
            <a:r>
              <a:rPr lang="en-US" sz="1800" dirty="0"/>
              <a:t>   7 000c 12000000           .long 18</a:t>
            </a:r>
          </a:p>
          <a:p>
            <a:pPr marL="114300" indent="0">
              <a:buNone/>
            </a:pPr>
            <a:r>
              <a:rPr lang="en-US" sz="1800" dirty="0"/>
              <a:t>   8</a:t>
            </a:r>
          </a:p>
          <a:p>
            <a:pPr marL="114300" indent="0">
              <a:buNone/>
            </a:pPr>
            <a:r>
              <a:rPr lang="en-US" sz="1800" dirty="0"/>
              <a:t>   9                    sum:</a:t>
            </a:r>
          </a:p>
          <a:p>
            <a:pPr marL="114300" indent="0">
              <a:buNone/>
            </a:pPr>
            <a:r>
              <a:rPr lang="en-US" sz="1800" dirty="0"/>
              <a:t>  10 0010 00000000           .long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95349" y="494411"/>
            <a:ext cx="7499503" cy="635100"/>
          </a:xfrm>
        </p:spPr>
        <p:txBody>
          <a:bodyPr/>
          <a:lstStyle/>
          <a:p>
            <a:r>
              <a:rPr lang="en-US" dirty="0"/>
              <a:t>A Hex Listing of the Sample Program</a:t>
            </a:r>
          </a:p>
        </p:txBody>
      </p:sp>
    </p:spTree>
    <p:extLst>
      <p:ext uri="{BB962C8B-B14F-4D97-AF65-F5344CB8AC3E}">
        <p14:creationId xmlns:p14="http://schemas.microsoft.com/office/powerpoint/2010/main" val="4073423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can also see from the listing that sum can be accessed in two different ways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talk about sum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You can talk about x+16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In assembly, data is accessed by its address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We still use names for most things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But, that’s okay since a label (name) is an address!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Addresses Name Data</a:t>
            </a:r>
          </a:p>
        </p:txBody>
      </p:sp>
    </p:spTree>
    <p:extLst>
      <p:ext uri="{BB962C8B-B14F-4D97-AF65-F5344CB8AC3E}">
        <p14:creationId xmlns:p14="http://schemas.microsoft.com/office/powerpoint/2010/main" val="2432971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Text Section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8605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Again, this is the part of the program that contains the instructions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Most instructions have the format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INSTRUCTION SOURCE,DEST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Many instructions also end with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b (byte),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 (word),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l (</a:t>
            </a:r>
            <a:r>
              <a:rPr lang="en-US" sz="2400" dirty="0" err="1"/>
              <a:t>doubleword</a:t>
            </a:r>
            <a:r>
              <a:rPr lang="en-US" sz="2400" dirty="0"/>
              <a:t>), or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q (</a:t>
            </a:r>
            <a:r>
              <a:rPr lang="en-US" sz="2400" dirty="0" err="1"/>
              <a:t>quadword</a:t>
            </a:r>
            <a:r>
              <a:rPr lang="en-US" sz="24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Code Section</a:t>
            </a:r>
          </a:p>
        </p:txBody>
      </p:sp>
    </p:spTree>
    <p:extLst>
      <p:ext uri="{BB962C8B-B14F-4D97-AF65-F5344CB8AC3E}">
        <p14:creationId xmlns:p14="http://schemas.microsoft.com/office/powerpoint/2010/main" val="3510665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Using b, w, l, or q tells the assembler what size to operate 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rest of the command must be consistent with that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Often, you can omit the b, w, l, q if it’s implied by the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doesn’t hurt to always use it, though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93847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register names are preceded by %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have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%al, %ah, %ax, %</a:t>
            </a:r>
            <a:r>
              <a:rPr lang="en-US" sz="2600" dirty="0" err="1"/>
              <a:t>eax</a:t>
            </a:r>
            <a:endParaRPr lang="en-US" sz="26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same goes for the b--, c--, d-- registers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Don’t forget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These registers are different sizes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Registers</a:t>
            </a:r>
          </a:p>
        </p:txBody>
      </p:sp>
    </p:spTree>
    <p:extLst>
      <p:ext uri="{BB962C8B-B14F-4D97-AF65-F5344CB8AC3E}">
        <p14:creationId xmlns:p14="http://schemas.microsoft.com/office/powerpoint/2010/main" val="2477994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C++, we might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x = 6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assembly, the approximate equivalent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mov</a:t>
            </a:r>
            <a:r>
              <a:rPr lang="en-US" sz="2600" dirty="0"/>
              <a:t>? $6, X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 ? is one of b, w, l, q, or it can be omitted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Commands with Immediate Data</a:t>
            </a:r>
          </a:p>
        </p:txBody>
      </p:sp>
    </p:spTree>
    <p:extLst>
      <p:ext uri="{BB962C8B-B14F-4D97-AF65-F5344CB8AC3E}">
        <p14:creationId xmlns:p14="http://schemas.microsoft.com/office/powerpoint/2010/main" val="2116562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mov</a:t>
            </a:r>
            <a:r>
              <a:rPr lang="en-US" sz="2800" dirty="0"/>
              <a:t> stands for move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It really means copy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Let’s look at the first three lines (in the code section) of the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Line 3:  Why does the line have $?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That </a:t>
            </a:r>
            <a:r>
              <a:rPr lang="en-US" dirty="0" err="1"/>
              <a:t>mov</a:t>
            </a:r>
            <a:r>
              <a:rPr lang="en-US" dirty="0"/>
              <a:t>? Command</a:t>
            </a:r>
          </a:p>
        </p:txBody>
      </p:sp>
    </p:spTree>
    <p:extLst>
      <p:ext uri="{BB962C8B-B14F-4D97-AF65-F5344CB8AC3E}">
        <p14:creationId xmlns:p14="http://schemas.microsoft.com/office/powerpoint/2010/main" val="880153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add command adds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syntax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add </a:t>
            </a:r>
            <a:r>
              <a:rPr lang="en-US" sz="2600" dirty="0" err="1"/>
              <a:t>a,b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means to add a to b and store the result in b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could just say add a to b</a:t>
            </a:r>
          </a:p>
          <a:p>
            <a:pPr marL="231775" indent="0" defTabSz="365760">
              <a:buNone/>
            </a:pPr>
            <a:endParaRPr lang="en-US" sz="2800" dirty="0"/>
          </a:p>
          <a:p>
            <a:pPr marL="231775" indent="0" defTabSz="365760">
              <a:buNone/>
            </a:pP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Another Assembly Command</a:t>
            </a:r>
          </a:p>
        </p:txBody>
      </p:sp>
    </p:spTree>
    <p:extLst>
      <p:ext uri="{BB962C8B-B14F-4D97-AF65-F5344CB8AC3E}">
        <p14:creationId xmlns:p14="http://schemas.microsoft.com/office/powerpoint/2010/main" val="300673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are two add instructions in the sample program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(%</a:t>
            </a:r>
            <a:r>
              <a:rPr lang="en-US" sz="2400" dirty="0" err="1"/>
              <a:t>ecx</a:t>
            </a:r>
            <a:r>
              <a:rPr lang="en-US" sz="2400" dirty="0"/>
              <a:t>),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$4, %</a:t>
            </a:r>
            <a:r>
              <a:rPr lang="en-US" sz="2400" dirty="0" err="1"/>
              <a:t>ecx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They are very different!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For these examples I will assume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contains 1000 (hex)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 err="1"/>
              <a:t>ebx</a:t>
            </a:r>
            <a:r>
              <a:rPr lang="en-US" sz="2400" dirty="0"/>
              <a:t> contains 2000 (hex)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Location 1000 (hex) contains 30 (hex)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 Syntax</a:t>
            </a:r>
          </a:p>
        </p:txBody>
      </p:sp>
    </p:spTree>
    <p:extLst>
      <p:ext uri="{BB962C8B-B14F-4D97-AF65-F5344CB8AC3E}">
        <p14:creationId xmlns:p14="http://schemas.microsoft.com/office/powerpoint/2010/main" val="278690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Sample Program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887654"/>
              </p:ext>
            </p:extLst>
          </p:nvPr>
        </p:nvGraphicFramePr>
        <p:xfrm>
          <a:off x="1435836" y="1330774"/>
          <a:ext cx="6096000" cy="3291840"/>
        </p:xfrm>
        <a:graphic>
          <a:graphicData uri="http://schemas.openxmlformats.org/drawingml/2006/table">
            <a:tbl>
              <a:tblPr firstRow="1" bandRow="1">
                <a:tableStyleId>{7A18D28E-21B2-4CDA-8CFF-4755CA59463A}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1: .data</a:t>
                      </a:r>
                    </a:p>
                    <a:p>
                      <a:r>
                        <a:rPr lang="en-US" dirty="0"/>
                        <a:t>     2: </a:t>
                      </a:r>
                    </a:p>
                    <a:p>
                      <a:r>
                        <a:rPr lang="en-US" dirty="0"/>
                        <a:t>     3: x:</a:t>
                      </a:r>
                    </a:p>
                    <a:p>
                      <a:r>
                        <a:rPr lang="en-US" dirty="0"/>
                        <a:t>     4:      .long  1</a:t>
                      </a:r>
                    </a:p>
                    <a:p>
                      <a:r>
                        <a:rPr lang="en-US" dirty="0"/>
                        <a:t>     5:      .long  5</a:t>
                      </a:r>
                    </a:p>
                    <a:p>
                      <a:r>
                        <a:rPr lang="en-US" dirty="0"/>
                        <a:t>     6:      .long  2</a:t>
                      </a:r>
                    </a:p>
                    <a:p>
                      <a:r>
                        <a:rPr lang="en-US" dirty="0"/>
                        <a:t>     7:      .long  18</a:t>
                      </a:r>
                    </a:p>
                    <a:p>
                      <a:r>
                        <a:rPr lang="en-US" dirty="0"/>
                        <a:t>     8: </a:t>
                      </a:r>
                    </a:p>
                    <a:p>
                      <a:r>
                        <a:rPr lang="en-US" dirty="0"/>
                        <a:t>     9: sum:</a:t>
                      </a:r>
                    </a:p>
                    <a:p>
                      <a:r>
                        <a:rPr lang="en-US" dirty="0"/>
                        <a:t>    10:      .long  0</a:t>
                      </a:r>
                    </a:p>
                    <a:p>
                      <a:r>
                        <a:rPr lang="en-US" dirty="0"/>
                        <a:t>    11: </a:t>
                      </a:r>
                    </a:p>
                    <a:p>
                      <a:r>
                        <a:rPr lang="en-US" dirty="0"/>
                        <a:t>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12: .text</a:t>
                      </a:r>
                    </a:p>
                    <a:p>
                      <a:r>
                        <a:rPr lang="en-US" dirty="0"/>
                        <a:t>    13:</a:t>
                      </a:r>
                    </a:p>
                    <a:p>
                      <a:r>
                        <a:rPr lang="en-US" dirty="0"/>
                        <a:t>    14: .</a:t>
                      </a:r>
                      <a:r>
                        <a:rPr lang="en-US" dirty="0" err="1"/>
                        <a:t>globl</a:t>
                      </a:r>
                      <a:r>
                        <a:rPr lang="en-US" dirty="0"/>
                        <a:t> _main</a:t>
                      </a:r>
                    </a:p>
                    <a:p>
                      <a:r>
                        <a:rPr lang="en-US" dirty="0"/>
                        <a:t>    15: </a:t>
                      </a:r>
                    </a:p>
                    <a:p>
                      <a:r>
                        <a:rPr lang="en-US" dirty="0"/>
                        <a:t>    16: _main:</a:t>
                      </a:r>
                    </a:p>
                    <a:p>
                      <a:r>
                        <a:rPr lang="en-US" dirty="0"/>
                        <a:t>    17: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$4, %</a:t>
                      </a:r>
                      <a:r>
                        <a:rPr lang="en-US" dirty="0" err="1"/>
                        <a:t>eax</a:t>
                      </a:r>
                      <a:endParaRPr lang="en-US" dirty="0"/>
                    </a:p>
                    <a:p>
                      <a:r>
                        <a:rPr lang="en-US" dirty="0"/>
                        <a:t>    18: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$0, %</a:t>
                      </a:r>
                      <a:r>
                        <a:rPr lang="en-US" dirty="0" err="1"/>
                        <a:t>ebx</a:t>
                      </a:r>
                      <a:endParaRPr lang="en-US" dirty="0"/>
                    </a:p>
                    <a:p>
                      <a:r>
                        <a:rPr lang="en-US" dirty="0"/>
                        <a:t>    19: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$x, %</a:t>
                      </a:r>
                      <a:r>
                        <a:rPr lang="en-US" dirty="0" err="1"/>
                        <a:t>ecx</a:t>
                      </a:r>
                      <a:endParaRPr lang="en-US" dirty="0"/>
                    </a:p>
                    <a:p>
                      <a:r>
                        <a:rPr lang="en-US" dirty="0"/>
                        <a:t>    20: top:</a:t>
                      </a:r>
                    </a:p>
                    <a:p>
                      <a:r>
                        <a:rPr lang="en-US" dirty="0"/>
                        <a:t>    21:      </a:t>
                      </a:r>
                      <a:r>
                        <a:rPr lang="en-US" dirty="0" err="1"/>
                        <a:t>addl</a:t>
                      </a:r>
                      <a:r>
                        <a:rPr lang="en-US" dirty="0"/>
                        <a:t>    (%</a:t>
                      </a:r>
                      <a:r>
                        <a:rPr lang="en-US" dirty="0" err="1"/>
                        <a:t>ecx</a:t>
                      </a:r>
                      <a:r>
                        <a:rPr lang="en-US" dirty="0"/>
                        <a:t>), %</a:t>
                      </a:r>
                      <a:r>
                        <a:rPr lang="en-US" dirty="0" err="1"/>
                        <a:t>ebx</a:t>
                      </a:r>
                      <a:endParaRPr lang="en-US" dirty="0"/>
                    </a:p>
                    <a:p>
                      <a:r>
                        <a:rPr lang="en-US" dirty="0"/>
                        <a:t>    22:      </a:t>
                      </a:r>
                      <a:r>
                        <a:rPr lang="en-US" dirty="0" err="1"/>
                        <a:t>addl</a:t>
                      </a:r>
                      <a:r>
                        <a:rPr lang="en-US" dirty="0"/>
                        <a:t>    $4, %</a:t>
                      </a:r>
                      <a:r>
                        <a:rPr lang="en-US" dirty="0" err="1"/>
                        <a:t>ecx</a:t>
                      </a:r>
                      <a:endParaRPr lang="en-US" dirty="0"/>
                    </a:p>
                    <a:p>
                      <a:r>
                        <a:rPr lang="en-US" dirty="0"/>
                        <a:t>    23:      </a:t>
                      </a:r>
                      <a:r>
                        <a:rPr lang="en-US" dirty="0" err="1"/>
                        <a:t>decl</a:t>
                      </a:r>
                      <a:r>
                        <a:rPr lang="en-US" dirty="0"/>
                        <a:t>    %</a:t>
                      </a:r>
                      <a:r>
                        <a:rPr lang="en-US" dirty="0" err="1"/>
                        <a:t>eax</a:t>
                      </a:r>
                      <a:endParaRPr lang="en-US" dirty="0"/>
                    </a:p>
                    <a:p>
                      <a:r>
                        <a:rPr lang="en-US" dirty="0"/>
                        <a:t>    24:      </a:t>
                      </a:r>
                      <a:r>
                        <a:rPr lang="en-US" dirty="0" err="1"/>
                        <a:t>jnz</a:t>
                      </a:r>
                      <a:r>
                        <a:rPr lang="en-US" dirty="0"/>
                        <a:t>      top</a:t>
                      </a:r>
                    </a:p>
                    <a:p>
                      <a:r>
                        <a:rPr lang="en-US" dirty="0"/>
                        <a:t>    25: done:</a:t>
                      </a:r>
                    </a:p>
                    <a:p>
                      <a:r>
                        <a:rPr lang="en-US" dirty="0"/>
                        <a:t>    26:      </a:t>
                      </a:r>
                      <a:r>
                        <a:rPr lang="en-US" dirty="0" err="1"/>
                        <a:t>movl</a:t>
                      </a:r>
                      <a:r>
                        <a:rPr lang="en-US" dirty="0"/>
                        <a:t>   %</a:t>
                      </a:r>
                      <a:r>
                        <a:rPr lang="en-US" dirty="0" err="1"/>
                        <a:t>ebx</a:t>
                      </a:r>
                      <a:r>
                        <a:rPr lang="en-US" dirty="0"/>
                        <a:t>, 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451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%</a:t>
            </a:r>
            <a:r>
              <a:rPr lang="en-US" sz="2400" dirty="0" err="1"/>
              <a:t>ecx</a:t>
            </a:r>
            <a:r>
              <a:rPr lang="en-US" sz="2400" dirty="0"/>
              <a:t>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After this command </a:t>
            </a:r>
            <a:r>
              <a:rPr lang="en-US" sz="2200" dirty="0" err="1"/>
              <a:t>ebx</a:t>
            </a:r>
            <a:r>
              <a:rPr lang="en-US" sz="2200" dirty="0"/>
              <a:t> will contain 3000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ecx</a:t>
            </a:r>
            <a:r>
              <a:rPr lang="en-US" sz="2200" dirty="0"/>
              <a:t> is unchanged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addl</a:t>
            </a:r>
            <a:r>
              <a:rPr lang="en-US" sz="2400" dirty="0"/>
              <a:t> (%</a:t>
            </a:r>
            <a:r>
              <a:rPr lang="en-US" sz="2400" dirty="0" err="1"/>
              <a:t>ecx</a:t>
            </a:r>
            <a:r>
              <a:rPr lang="en-US" sz="2400" dirty="0"/>
              <a:t>), %</a:t>
            </a:r>
            <a:r>
              <a:rPr lang="en-US" sz="2400" dirty="0" err="1"/>
              <a:t>ebx</a:t>
            </a:r>
            <a:endParaRPr lang="en-US" sz="24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Assume we are starting over, with </a:t>
            </a:r>
            <a:r>
              <a:rPr lang="en-US" sz="2200" dirty="0" err="1"/>
              <a:t>ebx</a:t>
            </a:r>
            <a:r>
              <a:rPr lang="en-US" sz="2200" dirty="0"/>
              <a:t> containing 2000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After this command </a:t>
            </a:r>
            <a:r>
              <a:rPr lang="en-US" sz="2200" dirty="0" err="1"/>
              <a:t>ebx</a:t>
            </a:r>
            <a:r>
              <a:rPr lang="en-US" sz="2200" dirty="0"/>
              <a:t> will contain 2030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ecx</a:t>
            </a:r>
            <a:r>
              <a:rPr lang="en-US" sz="2200" dirty="0"/>
              <a:t> is unchanged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Location 1000 is unchanged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with Parentheses</a:t>
            </a:r>
          </a:p>
        </p:txBody>
      </p:sp>
    </p:spTree>
    <p:extLst>
      <p:ext uri="{BB962C8B-B14F-4D97-AF65-F5344CB8AC3E}">
        <p14:creationId xmlns:p14="http://schemas.microsoft.com/office/powerpoint/2010/main" val="2994640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without parentheses means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its value directly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ecx</a:t>
            </a:r>
            <a:r>
              <a:rPr lang="en-US" sz="2400" dirty="0"/>
              <a:t> inside parentheses means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its value as an address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Get the data from that address, and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Use that value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This is exactly like a C++ pointer!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Those Parentheses?</a:t>
            </a:r>
          </a:p>
        </p:txBody>
      </p:sp>
    </p:spTree>
    <p:extLst>
      <p:ext uri="{BB962C8B-B14F-4D97-AF65-F5344CB8AC3E}">
        <p14:creationId xmlns:p14="http://schemas.microsoft.com/office/powerpoint/2010/main" val="702635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Register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a register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Memory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memory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Immediate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Data is in the command, as in MOV $3, %</a:t>
            </a:r>
            <a:r>
              <a:rPr lang="en-US" sz="2200" dirty="0" err="1"/>
              <a:t>eax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Indirect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The register contains the address of the data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Modes</a:t>
            </a:r>
          </a:p>
        </p:txBody>
      </p:sp>
    </p:spTree>
    <p:extLst>
      <p:ext uri="{BB962C8B-B14F-4D97-AF65-F5344CB8AC3E}">
        <p14:creationId xmlns:p14="http://schemas.microsoft.com/office/powerpoint/2010/main" val="257488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</a:t>
            </a:r>
            <a:r>
              <a:rPr lang="en-US" sz="2800" dirty="0" err="1"/>
              <a:t>dec</a:t>
            </a:r>
            <a:r>
              <a:rPr lang="en-US" sz="2800" dirty="0"/>
              <a:t> command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dec</a:t>
            </a:r>
            <a:r>
              <a:rPr lang="en-US" sz="2800" dirty="0"/>
              <a:t> ???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means to decrement ???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This command subtracts 1 from its operand (like - - in C++)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also an increment command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Still More Assembly Commands</a:t>
            </a:r>
          </a:p>
        </p:txBody>
      </p:sp>
    </p:spTree>
    <p:extLst>
      <p:ext uri="{BB962C8B-B14F-4D97-AF65-F5344CB8AC3E}">
        <p14:creationId xmlns:p14="http://schemas.microsoft.com/office/powerpoint/2010/main" val="2378747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if Statement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965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Math operations calculate answers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CPU monitors every calculation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want to do the equivalent of</a:t>
            </a:r>
          </a:p>
          <a:p>
            <a:pPr marL="688975" lvl="1" indent="0" algn="l" defTabSz="365760">
              <a:buNone/>
            </a:pPr>
            <a:r>
              <a:rPr lang="en-US" sz="2600" dirty="0"/>
              <a:t>if (sum &lt; 0)</a:t>
            </a:r>
          </a:p>
          <a:p>
            <a:pPr marL="688975" lvl="1" indent="0" algn="l" defTabSz="365760">
              <a:buNone/>
            </a:pPr>
            <a:r>
              <a:rPr lang="en-US" sz="2600" dirty="0"/>
              <a:t>      sum = 0;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assembly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Monitoring Calculations</a:t>
            </a:r>
          </a:p>
        </p:txBody>
      </p:sp>
    </p:spTree>
    <p:extLst>
      <p:ext uri="{BB962C8B-B14F-4D97-AF65-F5344CB8AC3E}">
        <p14:creationId xmlns:p14="http://schemas.microsoft.com/office/powerpoint/2010/main" val="485517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no if statement in assembly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There is however a compare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 compare x to 0 with the code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CMP $0,x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but now what?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How can you act on the result of the comparison?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Missing if Statement</a:t>
            </a:r>
          </a:p>
        </p:txBody>
      </p:sp>
    </p:spTree>
    <p:extLst>
      <p:ext uri="{BB962C8B-B14F-4D97-AF65-F5344CB8AC3E}">
        <p14:creationId xmlns:p14="http://schemas.microsoft.com/office/powerpoint/2010/main" val="1682426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CPU has a flag word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It is stored in the EFLAGS register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flag is a switch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flag is one bit inside the EFLAGS register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Many flags are set as a result of math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CPU Flags</a:t>
            </a:r>
          </a:p>
        </p:txBody>
      </p:sp>
    </p:spTree>
    <p:extLst>
      <p:ext uri="{BB962C8B-B14F-4D97-AF65-F5344CB8AC3E}">
        <p14:creationId xmlns:p14="http://schemas.microsoft.com/office/powerpoint/2010/main" val="215796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Flags that are set as a result of math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Overflow and Carry Flags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for math operations that overflow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Sign Flag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if result is negative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Zero Flag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Set if result is 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Some Specific Flags</a:t>
            </a:r>
          </a:p>
        </p:txBody>
      </p:sp>
    </p:spTree>
    <p:extLst>
      <p:ext uri="{BB962C8B-B14F-4D97-AF65-F5344CB8AC3E}">
        <p14:creationId xmlns:p14="http://schemas.microsoft.com/office/powerpoint/2010/main" val="186932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can code a JUMP instruction that will ”go to” someplace else in your code based on these conditions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JUMP instructions that can respond to all those conditions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just have to make sure that one of those conditions will occur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Those Flags</a:t>
            </a:r>
          </a:p>
        </p:txBody>
      </p:sp>
    </p:spTree>
    <p:extLst>
      <p:ext uri="{BB962C8B-B14F-4D97-AF65-F5344CB8AC3E}">
        <p14:creationId xmlns:p14="http://schemas.microsoft.com/office/powerpoint/2010/main" val="366968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 have numbered the lines so I can talk about the program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Don’t add line numbers to your programs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Your IDEs/editors will usually add lines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there for convenience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not really part of your programs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Line Numbers</a:t>
            </a:r>
          </a:p>
        </p:txBody>
      </p:sp>
    </p:spTree>
    <p:extLst>
      <p:ext uri="{BB962C8B-B14F-4D97-AF65-F5344CB8AC3E}">
        <p14:creationId xmlns:p14="http://schemas.microsoft.com/office/powerpoint/2010/main" val="302158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combination</a:t>
            </a:r>
          </a:p>
          <a:p>
            <a:pPr marL="688975" lvl="1" indent="0" algn="l" defTabSz="365760">
              <a:buNone/>
            </a:pPr>
            <a:r>
              <a:rPr lang="en-US" sz="2600" dirty="0"/>
              <a:t>        </a:t>
            </a:r>
            <a:r>
              <a:rPr lang="en-US" sz="2600" dirty="0" err="1"/>
              <a:t>cmp</a:t>
            </a:r>
            <a:r>
              <a:rPr lang="en-US" sz="2600" dirty="0"/>
              <a:t>   $0, sum</a:t>
            </a:r>
          </a:p>
          <a:p>
            <a:pPr marL="688975" lvl="1" indent="0" algn="l" defTabSz="365760">
              <a:buNone/>
            </a:pPr>
            <a:r>
              <a:rPr lang="en-US" sz="2600" dirty="0"/>
              <a:t>        </a:t>
            </a:r>
            <a:r>
              <a:rPr lang="en-US" sz="2600" dirty="0" err="1"/>
              <a:t>jge</a:t>
            </a:r>
            <a:r>
              <a:rPr lang="en-US" sz="2600" dirty="0"/>
              <a:t>     top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will jump to the label top </a:t>
            </a:r>
            <a:r>
              <a:rPr lang="en-US" sz="2600" dirty="0"/>
              <a:t>if sum is greater than or equal to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Notice that this compares sum to 0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jump works because of flag bits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Now we have an if statement!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Using a JUMP Statement</a:t>
            </a:r>
          </a:p>
        </p:txBody>
      </p:sp>
    </p:spTree>
    <p:extLst>
      <p:ext uri="{BB962C8B-B14F-4D97-AF65-F5344CB8AC3E}">
        <p14:creationId xmlns:p14="http://schemas.microsoft.com/office/powerpoint/2010/main" val="39822111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comparison (CMP) should ALWAYS be followed directly by a jump (J?)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Failure to put the jump immediately after the comparison could result in a bug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Also, note that </a:t>
            </a:r>
            <a:r>
              <a:rPr lang="en-US" sz="2400" dirty="0"/>
              <a:t>in the compare command, the constant is always first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 err="1"/>
              <a:t>cmp</a:t>
            </a:r>
            <a:r>
              <a:rPr lang="en-US" sz="2400" dirty="0"/>
              <a:t>   $0, sum        // OK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cmp</a:t>
            </a:r>
            <a:r>
              <a:rPr lang="en-US" sz="2600" dirty="0"/>
              <a:t>   sum, $0     // Not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Checking the CPU Flags</a:t>
            </a:r>
          </a:p>
        </p:txBody>
      </p:sp>
    </p:spTree>
    <p:extLst>
      <p:ext uri="{BB962C8B-B14F-4D97-AF65-F5344CB8AC3E}">
        <p14:creationId xmlns:p14="http://schemas.microsoft.com/office/powerpoint/2010/main" val="3236104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assembler equivalent to</a:t>
            </a:r>
          </a:p>
          <a:p>
            <a:pPr marL="688975" lvl="1" indent="0" algn="l" defTabSz="365760">
              <a:buNone/>
            </a:pPr>
            <a:r>
              <a:rPr lang="en-US" sz="2400" dirty="0"/>
              <a:t>       if (sum &lt; 0)</a:t>
            </a:r>
          </a:p>
          <a:p>
            <a:pPr marL="688975" lvl="1" indent="0" algn="l" defTabSz="365760">
              <a:buNone/>
            </a:pPr>
            <a:r>
              <a:rPr lang="en-US" sz="2400" dirty="0"/>
              <a:t>            sum = 0;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is</a:t>
            </a:r>
          </a:p>
          <a:p>
            <a:pPr marL="1146175" lvl="2" indent="0" algn="l" defTabSz="365760">
              <a:buNone/>
            </a:pPr>
            <a:r>
              <a:rPr lang="en-US" sz="2400" dirty="0" err="1"/>
              <a:t>cmp</a:t>
            </a:r>
            <a:r>
              <a:rPr lang="en-US" sz="2400" dirty="0"/>
              <a:t> $0,sum</a:t>
            </a:r>
          </a:p>
          <a:p>
            <a:pPr marL="1146175" lvl="2" indent="0" algn="l" defTabSz="365760">
              <a:buNone/>
            </a:pPr>
            <a:r>
              <a:rPr lang="en-US" sz="2400" dirty="0" err="1"/>
              <a:t>jge</a:t>
            </a:r>
            <a:r>
              <a:rPr lang="en-US" sz="2400" dirty="0"/>
              <a:t> </a:t>
            </a:r>
            <a:r>
              <a:rPr lang="en-US" sz="2400" dirty="0" err="1"/>
              <a:t>nostore</a:t>
            </a:r>
            <a:endParaRPr lang="en-US" sz="2400" dirty="0"/>
          </a:p>
          <a:p>
            <a:pPr marL="1146175" lvl="2" indent="0" algn="l" defTabSz="365760">
              <a:buNone/>
            </a:pPr>
            <a:r>
              <a:rPr lang="en-US" sz="2400" dirty="0"/>
              <a:t>mov $0,sum</a:t>
            </a:r>
          </a:p>
          <a:p>
            <a:pPr marL="688975" lvl="1" indent="0" algn="l" defTabSz="365760">
              <a:buNone/>
            </a:pPr>
            <a:r>
              <a:rPr lang="en-US" sz="2400" dirty="0" err="1"/>
              <a:t>nostore</a:t>
            </a:r>
            <a:r>
              <a:rPr lang="en-US" sz="24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Back to that if Statement</a:t>
            </a:r>
          </a:p>
        </p:txBody>
      </p:sp>
    </p:spTree>
    <p:extLst>
      <p:ext uri="{BB962C8B-B14F-4D97-AF65-F5344CB8AC3E}">
        <p14:creationId xmlns:p14="http://schemas.microsoft.com/office/powerpoint/2010/main" val="11219632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 while loop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94728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 loop is coded using the JUMP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example in C++ is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while (x &gt; 6)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{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  y++;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  x--;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}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Examining the 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2699453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top: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cmp</a:t>
            </a:r>
            <a:r>
              <a:rPr lang="en-US" sz="2200" dirty="0"/>
              <a:t>  $6,x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jle</a:t>
            </a:r>
            <a:r>
              <a:rPr lang="en-US" sz="2200" dirty="0"/>
              <a:t>      </a:t>
            </a:r>
            <a:r>
              <a:rPr lang="en-US" sz="2200" dirty="0" err="1"/>
              <a:t>loopdone</a:t>
            </a:r>
            <a:endParaRPr lang="en-US" sz="2200" dirty="0"/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inc</a:t>
            </a:r>
            <a:r>
              <a:rPr lang="en-US" sz="2200" dirty="0"/>
              <a:t>     y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dec</a:t>
            </a:r>
            <a:r>
              <a:rPr lang="en-US" sz="2200" dirty="0"/>
              <a:t>    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     </a:t>
            </a:r>
            <a:r>
              <a:rPr lang="en-US" sz="2200" dirty="0" err="1"/>
              <a:t>jmp</a:t>
            </a:r>
            <a:r>
              <a:rPr lang="en-US" sz="2200" dirty="0"/>
              <a:t>   top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200" dirty="0" err="1"/>
              <a:t>loopdone</a:t>
            </a:r>
            <a:r>
              <a:rPr lang="en-US" sz="2200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That Loop in Assembly</a:t>
            </a:r>
          </a:p>
        </p:txBody>
      </p:sp>
    </p:spTree>
    <p:extLst>
      <p:ext uri="{BB962C8B-B14F-4D97-AF65-F5344CB8AC3E}">
        <p14:creationId xmlns:p14="http://schemas.microsoft.com/office/powerpoint/2010/main" val="2841418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The Jump Statement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525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We have used </a:t>
            </a:r>
            <a:r>
              <a:rPr lang="en-US" sz="2600" dirty="0" err="1"/>
              <a:t>jnz</a:t>
            </a:r>
            <a:r>
              <a:rPr lang="en-US" sz="2600" dirty="0"/>
              <a:t> to jump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This means “jump if non-zero”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Again, this checks the zero flag in the EFLAGS register in the CPU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There are other versions of the jump command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Here are some of them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JNZ</a:t>
            </a:r>
          </a:p>
        </p:txBody>
      </p:sp>
    </p:spTree>
    <p:extLst>
      <p:ext uri="{BB962C8B-B14F-4D97-AF65-F5344CB8AC3E}">
        <p14:creationId xmlns:p14="http://schemas.microsoft.com/office/powerpoint/2010/main" val="9223542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je (jump if equal) and </a:t>
            </a:r>
            <a:r>
              <a:rPr lang="en-US" sz="2600" dirty="0" err="1"/>
              <a:t>jz</a:t>
            </a:r>
            <a:r>
              <a:rPr lang="en-US" sz="2600" dirty="0"/>
              <a:t> (jump if zero) do the same thing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All the compare-type jump instructions do a subtraction</a:t>
            </a:r>
          </a:p>
          <a:p>
            <a:pPr marL="114300" indent="0">
              <a:buNone/>
            </a:pPr>
            <a:r>
              <a:rPr lang="en-US" sz="2600" dirty="0"/>
              <a:t>         </a:t>
            </a:r>
            <a:r>
              <a:rPr lang="en-US" sz="2600" dirty="0" err="1"/>
              <a:t>cmp</a:t>
            </a:r>
            <a:r>
              <a:rPr lang="en-US" sz="2600" dirty="0"/>
              <a:t>  $0,%eax</a:t>
            </a:r>
          </a:p>
          <a:p>
            <a:pPr marL="114300" indent="0">
              <a:buNone/>
            </a:pPr>
            <a:r>
              <a:rPr lang="en-US" sz="2600" dirty="0"/>
              <a:t>         je       label                or               </a:t>
            </a:r>
            <a:r>
              <a:rPr lang="en-US" sz="2600" dirty="0" err="1"/>
              <a:t>jz</a:t>
            </a:r>
            <a:r>
              <a:rPr lang="en-US" sz="2600" dirty="0"/>
              <a:t>       label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So, je and </a:t>
            </a:r>
            <a:r>
              <a:rPr lang="en-US" sz="2600" dirty="0" err="1"/>
              <a:t>jz</a:t>
            </a:r>
            <a:r>
              <a:rPr lang="en-US" sz="2600" dirty="0"/>
              <a:t> do the same thing, as you might guess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 and JZ</a:t>
            </a:r>
          </a:p>
        </p:txBody>
      </p:sp>
    </p:spTree>
    <p:extLst>
      <p:ext uri="{BB962C8B-B14F-4D97-AF65-F5344CB8AC3E}">
        <p14:creationId xmlns:p14="http://schemas.microsoft.com/office/powerpoint/2010/main" val="8819288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824639" cy="32940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Each pair of jumps is the same in terms of what it does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JL, JNGE			JE, JZ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JGE, JNL			JNE, JNZ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JLE, JNG			JG, JNLE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Explanations: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L: Less than		G: Greater than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E: Equal			N: Not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Conditional Jumps</a:t>
            </a:r>
          </a:p>
        </p:txBody>
      </p:sp>
    </p:spTree>
    <p:extLst>
      <p:ext uri="{BB962C8B-B14F-4D97-AF65-F5344CB8AC3E}">
        <p14:creationId xmlns:p14="http://schemas.microsoft.com/office/powerpoint/2010/main" val="2299752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We will use AT&amp;T syntax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Code using Intel syntax will receive no credit in a program as well as on a test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means (mostly) that if we write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AX, BX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it means 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AX TO BX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Intel syntax, it means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MOVE BX TO AX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Intel vs. AT&amp;T Syntax</a:t>
            </a:r>
          </a:p>
        </p:txBody>
      </p:sp>
    </p:spTree>
    <p:extLst>
      <p:ext uri="{BB962C8B-B14F-4D97-AF65-F5344CB8AC3E}">
        <p14:creationId xmlns:p14="http://schemas.microsoft.com/office/powerpoint/2010/main" val="32933938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49" y="1169400"/>
            <a:ext cx="6824639" cy="3294000"/>
          </a:xfrm>
        </p:spPr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There is a statement that will always jump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/>
              <a:t>The condition is missing!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It’s called an unconditional jump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200" dirty="0"/>
              <a:t>Its opcode is JMP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Unconditional Jump</a:t>
            </a:r>
          </a:p>
        </p:txBody>
      </p:sp>
    </p:spTree>
    <p:extLst>
      <p:ext uri="{BB962C8B-B14F-4D97-AF65-F5344CB8AC3E}">
        <p14:creationId xmlns:p14="http://schemas.microsoft.com/office/powerpoint/2010/main" val="1771284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Things in a Program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3349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In an assembly language program, there are three kinds of things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Assembler directives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Hardware instructions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Labels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Final Word about Assembly</a:t>
            </a:r>
          </a:p>
        </p:txBody>
      </p:sp>
    </p:spTree>
    <p:extLst>
      <p:ext uri="{BB962C8B-B14F-4D97-AF65-F5344CB8AC3E}">
        <p14:creationId xmlns:p14="http://schemas.microsoft.com/office/powerpoint/2010/main" val="41476277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Assembler directives control the assembly process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usually start with a period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Some examples are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.text, .data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.long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.</a:t>
            </a:r>
            <a:r>
              <a:rPr lang="en-US" sz="2400" dirty="0" err="1"/>
              <a:t>globl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Assembler Directives</a:t>
            </a:r>
          </a:p>
        </p:txBody>
      </p:sp>
    </p:spTree>
    <p:extLst>
      <p:ext uri="{BB962C8B-B14F-4D97-AF65-F5344CB8AC3E}">
        <p14:creationId xmlns:p14="http://schemas.microsoft.com/office/powerpoint/2010/main" val="1130296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There are actual hardware instructions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get translated into 0’s and 1’s that the hardware actually executes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Some examples of hardware commands are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/>
              <a:t>mov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/>
              <a:t>add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200" dirty="0" err="1"/>
              <a:t>inc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Hardware Instructions</a:t>
            </a:r>
          </a:p>
        </p:txBody>
      </p:sp>
    </p:spTree>
    <p:extLst>
      <p:ext uri="{BB962C8B-B14F-4D97-AF65-F5344CB8AC3E}">
        <p14:creationId xmlns:p14="http://schemas.microsoft.com/office/powerpoint/2010/main" val="6548957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Labels are used to name things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They can name variables or locations in a program</a:t>
            </a:r>
          </a:p>
          <a:p>
            <a:pPr marL="1028700" lvl="1" indent="-457200" algn="l">
              <a:buFont typeface="Wingdings" panose="05000000000000000000" pitchFamily="2" charset="2"/>
              <a:buChar char="Ø"/>
            </a:pPr>
            <a:r>
              <a:rPr lang="en-US" sz="2400" dirty="0"/>
              <a:t>A variable’s name is actually a location!</a:t>
            </a:r>
          </a:p>
          <a:p>
            <a:pPr marL="571500" indent="-457200">
              <a:buFont typeface="Wingdings" panose="05000000000000000000" pitchFamily="2" charset="2"/>
              <a:buChar char="Ø"/>
            </a:pPr>
            <a:r>
              <a:rPr lang="en-US" sz="2600" dirty="0"/>
              <a:t>A label denoting a location is usually a target for a jump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Labels</a:t>
            </a:r>
          </a:p>
        </p:txBody>
      </p:sp>
    </p:spTree>
    <p:extLst>
      <p:ext uri="{BB962C8B-B14F-4D97-AF65-F5344CB8AC3E}">
        <p14:creationId xmlns:p14="http://schemas.microsoft.com/office/powerpoint/2010/main" val="43136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Assembling Our Programs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454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BB25FE-C48B-4398-B8FB-C329BEE7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1394460"/>
            <a:ext cx="7416165" cy="261747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Program-The Picture</a:t>
            </a:r>
          </a:p>
        </p:txBody>
      </p:sp>
    </p:spTree>
    <p:extLst>
      <p:ext uri="{BB962C8B-B14F-4D97-AF65-F5344CB8AC3E}">
        <p14:creationId xmlns:p14="http://schemas.microsoft.com/office/powerpoint/2010/main" val="1007125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This is the process to create and assemble a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First, create the program using an editor/IDE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Suppose the program is named calc.asm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Then assemble it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as –g –o </a:t>
            </a:r>
            <a:r>
              <a:rPr lang="en-US" sz="2200" dirty="0" err="1"/>
              <a:t>calc.o</a:t>
            </a:r>
            <a:r>
              <a:rPr lang="en-US" sz="2200" dirty="0"/>
              <a:t> calc.asm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The –o switch means </a:t>
            </a:r>
            <a:r>
              <a:rPr lang="en-US" sz="2000" dirty="0" err="1"/>
              <a:t>calc.o</a:t>
            </a:r>
            <a:r>
              <a:rPr lang="en-US" sz="2000" dirty="0"/>
              <a:t> is the output file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000" dirty="0"/>
              <a:t>That is an object file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a Program</a:t>
            </a:r>
          </a:p>
        </p:txBody>
      </p:sp>
    </p:spTree>
    <p:extLst>
      <p:ext uri="{BB962C8B-B14F-4D97-AF65-F5344CB8AC3E}">
        <p14:creationId xmlns:p14="http://schemas.microsoft.com/office/powerpoint/2010/main" val="26731262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next step is to link the program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Following the previous slide, the syntax is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 err="1"/>
              <a:t>ld</a:t>
            </a:r>
            <a:r>
              <a:rPr lang="en-US" sz="2200" dirty="0"/>
              <a:t> –o </a:t>
            </a:r>
            <a:r>
              <a:rPr lang="en-US" sz="2200" dirty="0" err="1"/>
              <a:t>calc.out</a:t>
            </a:r>
            <a:r>
              <a:rPr lang="en-US" sz="2200" dirty="0"/>
              <a:t> </a:t>
            </a:r>
            <a:r>
              <a:rPr lang="en-US" sz="2200" dirty="0" err="1"/>
              <a:t>calc.o</a:t>
            </a:r>
            <a:endParaRPr lang="en-US" sz="2200" dirty="0"/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The –o switch again means </a:t>
            </a:r>
            <a:r>
              <a:rPr lang="en-US" sz="2200" dirty="0" err="1"/>
              <a:t>calc.out</a:t>
            </a:r>
            <a:r>
              <a:rPr lang="en-US" sz="2200" dirty="0"/>
              <a:t> is the output file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That is an executable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To run the program, type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./</a:t>
            </a:r>
            <a:r>
              <a:rPr lang="en-US" sz="2200" dirty="0" err="1"/>
              <a:t>calc.out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Running an Assembly Program</a:t>
            </a:r>
          </a:p>
        </p:txBody>
      </p:sp>
    </p:spTree>
    <p:extLst>
      <p:ext uri="{BB962C8B-B14F-4D97-AF65-F5344CB8AC3E}">
        <p14:creationId xmlns:p14="http://schemas.microsoft.com/office/powerpoint/2010/main" val="4046598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assembly, unlike C++, each single line is divided into several regions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do not need to use all the regions on every statement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However, you have to line up code vertically, paying attention to the regions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is for readability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Indentation in an Assembly Program</a:t>
            </a:r>
          </a:p>
        </p:txBody>
      </p:sp>
    </p:spTree>
    <p:extLst>
      <p:ext uri="{BB962C8B-B14F-4D97-AF65-F5344CB8AC3E}">
        <p14:creationId xmlns:p14="http://schemas.microsoft.com/office/powerpoint/2010/main" val="24726184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Windows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as –g –o sample.obj sample.asm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ld</a:t>
            </a:r>
            <a:r>
              <a:rPr lang="en-US" sz="2600" dirty="0"/>
              <a:t> –o sample.exe sample.obj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In Linux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as –g –o </a:t>
            </a:r>
            <a:r>
              <a:rPr lang="en-US" sz="2600" dirty="0" err="1"/>
              <a:t>sample.o</a:t>
            </a:r>
            <a:r>
              <a:rPr lang="en-US" sz="2600" dirty="0"/>
              <a:t> sample.asm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 err="1"/>
              <a:t>ld</a:t>
            </a:r>
            <a:r>
              <a:rPr lang="en-US" sz="2600" dirty="0"/>
              <a:t> –o </a:t>
            </a:r>
            <a:r>
              <a:rPr lang="en-US" sz="2600" dirty="0" err="1"/>
              <a:t>sample.out</a:t>
            </a:r>
            <a:r>
              <a:rPr lang="en-US" sz="2600" dirty="0"/>
              <a:t> </a:t>
            </a:r>
            <a:r>
              <a:rPr lang="en-US" sz="2600" dirty="0" err="1"/>
              <a:t>sample.o</a:t>
            </a:r>
            <a:endParaRPr lang="en-US" sz="2600" dirty="0"/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Make the appropriate changes in these slides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Naming the Output Files</a:t>
            </a:r>
          </a:p>
        </p:txBody>
      </p:sp>
    </p:spTree>
    <p:extLst>
      <p:ext uri="{BB962C8B-B14F-4D97-AF65-F5344CB8AC3E}">
        <p14:creationId xmlns:p14="http://schemas.microsoft.com/office/powerpoint/2010/main" val="5341933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8" y="1021348"/>
            <a:ext cx="3450163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200" dirty="0"/>
              <a:t>A </a:t>
            </a:r>
            <a:br>
              <a:rPr lang="en-US" sz="4200" dirty="0"/>
            </a:br>
            <a:r>
              <a:rPr lang="en-US" sz="4200" dirty="0"/>
              <a:t>Do-Nothing Instruction</a:t>
            </a:r>
            <a:endParaRPr sz="42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No-Op</a:t>
            </a: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82919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69400"/>
            <a:ext cx="6689172" cy="32940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Here is something interesting!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There is an instruction that says, “Do Nothing”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It’s called “no operation”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200" dirty="0"/>
              <a:t>Its opcode is </a:t>
            </a:r>
            <a:r>
              <a:rPr lang="en-US" sz="2200" dirty="0" err="1"/>
              <a:t>nop</a:t>
            </a: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In case you need an “empty spot” in your program, you </a:t>
            </a:r>
            <a:r>
              <a:rPr lang="en-US" sz="2400"/>
              <a:t>can put </a:t>
            </a:r>
            <a:r>
              <a:rPr lang="en-US" sz="2400" dirty="0" err="1"/>
              <a:t>nop</a:t>
            </a:r>
            <a:r>
              <a:rPr lang="en-US" sz="2400" dirty="0"/>
              <a:t> there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We will typically add it to the end of our programs to prevent crashes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“Do Nothing” Instruction</a:t>
            </a:r>
          </a:p>
        </p:txBody>
      </p:sp>
    </p:spTree>
    <p:extLst>
      <p:ext uri="{BB962C8B-B14F-4D97-AF65-F5344CB8AC3E}">
        <p14:creationId xmlns:p14="http://schemas.microsoft.com/office/powerpoint/2010/main" val="2018596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8"/>
          <p:cNvSpPr txBox="1">
            <a:spLocks noGrp="1"/>
          </p:cNvSpPr>
          <p:nvPr>
            <p:ph type="ctrTitle"/>
          </p:nvPr>
        </p:nvSpPr>
        <p:spPr>
          <a:xfrm rot="162489">
            <a:off x="3541350" y="1021740"/>
            <a:ext cx="3466772" cy="1926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</a:t>
            </a:r>
            <a:r>
              <a:rPr lang="en-US" sz="4400" dirty="0"/>
              <a:t>h</a:t>
            </a:r>
            <a:r>
              <a:rPr lang="en" sz="4400" dirty="0"/>
              <a:t>e Debugger</a:t>
            </a:r>
            <a:endParaRPr sz="4400" dirty="0"/>
          </a:p>
        </p:txBody>
      </p:sp>
      <p:sp>
        <p:nvSpPr>
          <p:cNvPr id="804" name="Google Shape;804;p38"/>
          <p:cNvSpPr txBox="1">
            <a:spLocks noGrp="1"/>
          </p:cNvSpPr>
          <p:nvPr>
            <p:ph type="subTitle" idx="1"/>
          </p:nvPr>
        </p:nvSpPr>
        <p:spPr>
          <a:xfrm rot="162502">
            <a:off x="3784731" y="3328749"/>
            <a:ext cx="2825256" cy="577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5" name="Google Shape;805;p38"/>
          <p:cNvSpPr txBox="1">
            <a:spLocks noGrp="1"/>
          </p:cNvSpPr>
          <p:nvPr>
            <p:ph type="title" idx="2"/>
          </p:nvPr>
        </p:nvSpPr>
        <p:spPr>
          <a:xfrm rot="-532199">
            <a:off x="2066030" y="1940967"/>
            <a:ext cx="1192663" cy="9200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02316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We can’t run programs for two reasons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We have no output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We can’t see the registers and variables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We can’t print anything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400" dirty="0"/>
              <a:t>Our programs will crash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They need to “clean up” after themselves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Just quitting is not okay</a:t>
            </a:r>
          </a:p>
          <a:p>
            <a:pPr lvl="2" algn="l">
              <a:buFont typeface="Wingdings" panose="05000000000000000000" pitchFamily="2" charset="2"/>
              <a:buChar char="Ø"/>
            </a:pPr>
            <a:r>
              <a:rPr lang="en-US" sz="2200" dirty="0"/>
              <a:t>We will learn how to “exit gracefully” later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Our Programs</a:t>
            </a:r>
          </a:p>
        </p:txBody>
      </p:sp>
    </p:spTree>
    <p:extLst>
      <p:ext uri="{BB962C8B-B14F-4D97-AF65-F5344CB8AC3E}">
        <p14:creationId xmlns:p14="http://schemas.microsoft.com/office/powerpoint/2010/main" val="5555226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What can a debugger do?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Contrary to its name, it doesn’t debug anything!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It’s a tool to watch our program run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We “see inside the program”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Hopefully, this look inside will help us find a bug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400" dirty="0"/>
              <a:t>Then we can rewrite the buggy code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Introduction to a Debugger</a:t>
            </a:r>
          </a:p>
        </p:txBody>
      </p:sp>
    </p:spTree>
    <p:extLst>
      <p:ext uri="{BB962C8B-B14F-4D97-AF65-F5344CB8AC3E}">
        <p14:creationId xmlns:p14="http://schemas.microsoft.com/office/powerpoint/2010/main" val="350205002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So, we will use a debugger to “run” our programs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use </a:t>
            </a:r>
            <a:r>
              <a:rPr lang="en-US" sz="2800" dirty="0" err="1"/>
              <a:t>gdb</a:t>
            </a:r>
            <a:r>
              <a:rPr lang="en-US" sz="2800" dirty="0"/>
              <a:t> in this class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use it, we need to add a switch to the as command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switch is –g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We will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as –g –o </a:t>
            </a:r>
            <a:r>
              <a:rPr lang="en-US" sz="2800" dirty="0" err="1"/>
              <a:t>sample.o</a:t>
            </a:r>
            <a:r>
              <a:rPr lang="en-US" sz="2800" dirty="0"/>
              <a:t> sample.asm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 err="1"/>
              <a:t>gdb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251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the assembly process, labels are removed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They are converted to numbers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debugger needs those labels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want to use them!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We would rather say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Show the value stored in x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instead of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200" dirty="0"/>
              <a:t>Show the value stored at offset 24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The –g switch</a:t>
            </a:r>
          </a:p>
        </p:txBody>
      </p:sp>
    </p:spTree>
    <p:extLst>
      <p:ext uri="{BB962C8B-B14F-4D97-AF65-F5344CB8AC3E}">
        <p14:creationId xmlns:p14="http://schemas.microsoft.com/office/powerpoint/2010/main" val="1463511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So we will now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/>
              <a:t>as –g –o </a:t>
            </a:r>
            <a:r>
              <a:rPr lang="en-US" sz="2800" dirty="0" err="1"/>
              <a:t>sample.o</a:t>
            </a:r>
            <a:r>
              <a:rPr lang="en-US" sz="2800" dirty="0"/>
              <a:t> sample.asm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Adding the –g Switch</a:t>
            </a:r>
          </a:p>
        </p:txBody>
      </p:sp>
    </p:spTree>
    <p:extLst>
      <p:ext uri="{BB962C8B-B14F-4D97-AF65-F5344CB8AC3E}">
        <p14:creationId xmlns:p14="http://schemas.microsoft.com/office/powerpoint/2010/main" val="39258936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After starting the debugger, our first two commands will be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b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n-US" sz="2600" dirty="0"/>
              <a:t>start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first command sets a breakpoint at the label start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A breakpoint means to stop right before executing that instruction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Back to the Debugger</a:t>
            </a:r>
          </a:p>
        </p:txBody>
      </p:sp>
    </p:spTree>
    <p:extLst>
      <p:ext uri="{BB962C8B-B14F-4D97-AF65-F5344CB8AC3E}">
        <p14:creationId xmlns:p14="http://schemas.microsoft.com/office/powerpoint/2010/main" val="290906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leftmost region is a label, followed by a colon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In the examples in the text, the author doesn’t put anything else on a label line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You don’t have to follow this convention, but I think it’s a good idea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label always starts in Column 1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Those Regions:  Region 1</a:t>
            </a:r>
          </a:p>
        </p:txBody>
      </p:sp>
    </p:spTree>
    <p:extLst>
      <p:ext uri="{BB962C8B-B14F-4D97-AF65-F5344CB8AC3E}">
        <p14:creationId xmlns:p14="http://schemas.microsoft.com/office/powerpoint/2010/main" val="7258483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s (Single step): Execute the next instruction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q (Quit):  Quit the debugger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p (Print): Show the value of a variable or a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Examples:  p /x    p /d sum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/d means format sum as decimal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/x means format sum as hexadecimal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Debugger Instructions</a:t>
            </a:r>
          </a:p>
        </p:txBody>
      </p:sp>
    </p:spTree>
    <p:extLst>
      <p:ext uri="{BB962C8B-B14F-4D97-AF65-F5344CB8AC3E}">
        <p14:creationId xmlns:p14="http://schemas.microsoft.com/office/powerpoint/2010/main" val="30061064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 flipH="1">
            <a:off x="1314650" y="1169400"/>
            <a:ext cx="6790772" cy="3294000"/>
          </a:xfrm>
        </p:spPr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p (Print): Show the value of a variable or a register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Example:  p (int) x</a:t>
            </a:r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Just as in C++, you can cast a variable to a given type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Example:  p $</a:t>
            </a:r>
            <a:r>
              <a:rPr lang="en-US" sz="2600" dirty="0" err="1"/>
              <a:t>eax</a:t>
            </a:r>
            <a:endParaRPr lang="en-US" sz="2600" dirty="0"/>
          </a:p>
          <a:p>
            <a:pPr marL="1146175" lvl="2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To print a register, use $ instead of %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More Printing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715640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You can use the command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800" dirty="0" err="1"/>
              <a:t>i</a:t>
            </a:r>
            <a:r>
              <a:rPr lang="en-US" sz="2800" dirty="0"/>
              <a:t> r                        (for info registers)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to see the values in all registers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800" dirty="0"/>
              <a:t>The command also interprets the registers indirectly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Seeing All Registers at Once</a:t>
            </a:r>
          </a:p>
        </p:txBody>
      </p:sp>
    </p:spTree>
    <p:extLst>
      <p:ext uri="{BB962C8B-B14F-4D97-AF65-F5344CB8AC3E}">
        <p14:creationId xmlns:p14="http://schemas.microsoft.com/office/powerpoint/2010/main" val="25236204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CREDITS!</a:t>
            </a:r>
          </a:p>
        </p:txBody>
      </p:sp>
      <p:grpSp>
        <p:nvGrpSpPr>
          <p:cNvPr id="4" name="Google Shape;2155;p64"/>
          <p:cNvGrpSpPr/>
          <p:nvPr/>
        </p:nvGrpSpPr>
        <p:grpSpPr>
          <a:xfrm rot="-123601">
            <a:off x="2394343" y="1894754"/>
            <a:ext cx="4495268" cy="1072621"/>
            <a:chOff x="3535500" y="1450675"/>
            <a:chExt cx="3606875" cy="675400"/>
          </a:xfrm>
        </p:grpSpPr>
        <p:sp>
          <p:nvSpPr>
            <p:cNvPr id="5" name="Google Shape;2156;p64"/>
            <p:cNvSpPr/>
            <p:nvPr/>
          </p:nvSpPr>
          <p:spPr>
            <a:xfrm>
              <a:off x="3535500" y="1450675"/>
              <a:ext cx="3606875" cy="675400"/>
            </a:xfrm>
            <a:custGeom>
              <a:avLst/>
              <a:gdLst/>
              <a:ahLst/>
              <a:cxnLst/>
              <a:rect l="l" t="t" r="r" b="b"/>
              <a:pathLst>
                <a:path w="144275" h="27016" extrusionOk="0">
                  <a:moveTo>
                    <a:pt x="3484" y="1786"/>
                  </a:moveTo>
                  <a:cubicBezTo>
                    <a:pt x="3925" y="1786"/>
                    <a:pt x="4367" y="2080"/>
                    <a:pt x="4367" y="2669"/>
                  </a:cubicBezTo>
                  <a:lnTo>
                    <a:pt x="4367" y="5234"/>
                  </a:lnTo>
                  <a:cubicBezTo>
                    <a:pt x="4367" y="5823"/>
                    <a:pt x="3925" y="6118"/>
                    <a:pt x="3484" y="6118"/>
                  </a:cubicBezTo>
                  <a:cubicBezTo>
                    <a:pt x="3042" y="6118"/>
                    <a:pt x="2600" y="5823"/>
                    <a:pt x="2600" y="5234"/>
                  </a:cubicBezTo>
                  <a:lnTo>
                    <a:pt x="2600" y="2669"/>
                  </a:lnTo>
                  <a:cubicBezTo>
                    <a:pt x="2600" y="2080"/>
                    <a:pt x="3042" y="1786"/>
                    <a:pt x="3484" y="1786"/>
                  </a:cubicBezTo>
                  <a:close/>
                  <a:moveTo>
                    <a:pt x="3484" y="8024"/>
                  </a:moveTo>
                  <a:cubicBezTo>
                    <a:pt x="3925" y="8024"/>
                    <a:pt x="4367" y="8318"/>
                    <a:pt x="4367" y="8908"/>
                  </a:cubicBezTo>
                  <a:lnTo>
                    <a:pt x="4367" y="11472"/>
                  </a:lnTo>
                  <a:cubicBezTo>
                    <a:pt x="4367" y="12061"/>
                    <a:pt x="3925" y="12356"/>
                    <a:pt x="3484" y="12356"/>
                  </a:cubicBezTo>
                  <a:cubicBezTo>
                    <a:pt x="3042" y="12356"/>
                    <a:pt x="2600" y="12061"/>
                    <a:pt x="2600" y="11472"/>
                  </a:cubicBezTo>
                  <a:lnTo>
                    <a:pt x="2600" y="8908"/>
                  </a:lnTo>
                  <a:cubicBezTo>
                    <a:pt x="2600" y="8318"/>
                    <a:pt x="3042" y="8024"/>
                    <a:pt x="3484" y="8024"/>
                  </a:cubicBezTo>
                  <a:close/>
                  <a:moveTo>
                    <a:pt x="3484" y="14279"/>
                  </a:moveTo>
                  <a:cubicBezTo>
                    <a:pt x="3925" y="14279"/>
                    <a:pt x="4367" y="14574"/>
                    <a:pt x="4367" y="15163"/>
                  </a:cubicBezTo>
                  <a:lnTo>
                    <a:pt x="4367" y="17710"/>
                  </a:lnTo>
                  <a:cubicBezTo>
                    <a:pt x="4367" y="18300"/>
                    <a:pt x="3925" y="18594"/>
                    <a:pt x="3484" y="18594"/>
                  </a:cubicBezTo>
                  <a:cubicBezTo>
                    <a:pt x="3042" y="18594"/>
                    <a:pt x="2600" y="18300"/>
                    <a:pt x="2600" y="17710"/>
                  </a:cubicBezTo>
                  <a:lnTo>
                    <a:pt x="2600" y="15163"/>
                  </a:lnTo>
                  <a:cubicBezTo>
                    <a:pt x="2600" y="14574"/>
                    <a:pt x="3042" y="14279"/>
                    <a:pt x="3484" y="14279"/>
                  </a:cubicBezTo>
                  <a:close/>
                  <a:moveTo>
                    <a:pt x="3484" y="20518"/>
                  </a:moveTo>
                  <a:cubicBezTo>
                    <a:pt x="3925" y="20518"/>
                    <a:pt x="4367" y="20812"/>
                    <a:pt x="4367" y="21401"/>
                  </a:cubicBezTo>
                  <a:lnTo>
                    <a:pt x="4367" y="23966"/>
                  </a:lnTo>
                  <a:cubicBezTo>
                    <a:pt x="4367" y="24555"/>
                    <a:pt x="3925" y="24850"/>
                    <a:pt x="3484" y="24850"/>
                  </a:cubicBezTo>
                  <a:cubicBezTo>
                    <a:pt x="3042" y="24850"/>
                    <a:pt x="2600" y="24555"/>
                    <a:pt x="2600" y="23966"/>
                  </a:cubicBezTo>
                  <a:lnTo>
                    <a:pt x="2600" y="21401"/>
                  </a:lnTo>
                  <a:cubicBezTo>
                    <a:pt x="2600" y="20812"/>
                    <a:pt x="3042" y="20518"/>
                    <a:pt x="3484" y="20518"/>
                  </a:cubicBezTo>
                  <a:close/>
                  <a:moveTo>
                    <a:pt x="1" y="1"/>
                  </a:moveTo>
                  <a:lnTo>
                    <a:pt x="1" y="27016"/>
                  </a:lnTo>
                  <a:lnTo>
                    <a:pt x="144275" y="27016"/>
                  </a:lnTo>
                  <a:lnTo>
                    <a:pt x="144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7150" dist="19050" dir="5400000" algn="bl" rotWithShape="0">
                <a:srgbClr val="783F04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157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158;p64"/>
            <p:cNvSpPr/>
            <p:nvPr/>
          </p:nvSpPr>
          <p:spPr>
            <a:xfrm>
              <a:off x="5354100" y="1601000"/>
              <a:ext cx="450" cy="475"/>
            </a:xfrm>
            <a:custGeom>
              <a:avLst/>
              <a:gdLst/>
              <a:ahLst/>
              <a:cxnLst/>
              <a:rect l="l" t="t" r="r" b="b"/>
              <a:pathLst>
                <a:path w="18" h="19" extrusionOk="0">
                  <a:moveTo>
                    <a:pt x="0" y="1"/>
                  </a:moveTo>
                  <a:lnTo>
                    <a:pt x="17" y="18"/>
                  </a:lnTo>
                  <a:lnTo>
                    <a:pt x="17" y="18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159;p64"/>
            <p:cNvSpPr/>
            <p:nvPr/>
          </p:nvSpPr>
          <p:spPr>
            <a:xfrm>
              <a:off x="5352800" y="1579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60;p64"/>
            <p:cNvSpPr/>
            <p:nvPr/>
          </p:nvSpPr>
          <p:spPr>
            <a:xfrm>
              <a:off x="3886400" y="15849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1"/>
                  </a:moveTo>
                  <a:lnTo>
                    <a:pt x="125785" y="1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61;p64"/>
            <p:cNvSpPr/>
            <p:nvPr/>
          </p:nvSpPr>
          <p:spPr>
            <a:xfrm>
              <a:off x="3886400" y="1724050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62;p64"/>
            <p:cNvSpPr/>
            <p:nvPr/>
          </p:nvSpPr>
          <p:spPr>
            <a:xfrm>
              <a:off x="3886400" y="186267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63;p64"/>
            <p:cNvSpPr/>
            <p:nvPr/>
          </p:nvSpPr>
          <p:spPr>
            <a:xfrm>
              <a:off x="3886400" y="2001725"/>
              <a:ext cx="3144650" cy="25"/>
            </a:xfrm>
            <a:custGeom>
              <a:avLst/>
              <a:gdLst/>
              <a:ahLst/>
              <a:cxnLst/>
              <a:rect l="l" t="t" r="r" b="b"/>
              <a:pathLst>
                <a:path w="125786" h="1" fill="none" extrusionOk="0">
                  <a:moveTo>
                    <a:pt x="0" y="0"/>
                  </a:moveTo>
                  <a:lnTo>
                    <a:pt x="125785" y="0"/>
                  </a:lnTo>
                </a:path>
              </a:pathLst>
            </a:custGeom>
            <a:noFill/>
            <a:ln w="2600" cap="flat" cmpd="sng">
              <a:solidFill>
                <a:srgbClr val="E499A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64;p64"/>
            <p:cNvSpPr/>
            <p:nvPr/>
          </p:nvSpPr>
          <p:spPr>
            <a:xfrm>
              <a:off x="3886400" y="1450675"/>
              <a:ext cx="25" cy="675400"/>
            </a:xfrm>
            <a:custGeom>
              <a:avLst/>
              <a:gdLst/>
              <a:ahLst/>
              <a:cxnLst/>
              <a:rect l="l" t="t" r="r" b="b"/>
              <a:pathLst>
                <a:path w="1" h="27016" fill="none" extrusionOk="0">
                  <a:moveTo>
                    <a:pt x="0" y="1"/>
                  </a:moveTo>
                  <a:lnTo>
                    <a:pt x="0" y="27016"/>
                  </a:lnTo>
                </a:path>
              </a:pathLst>
            </a:custGeom>
            <a:noFill/>
            <a:ln w="5625" cap="flat" cmpd="sng">
              <a:solidFill>
                <a:schemeClr val="accent1"/>
              </a:solidFill>
              <a:prstDash val="solid"/>
              <a:miter lim="1732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2169;p64"/>
          <p:cNvSpPr txBox="1"/>
          <p:nvPr/>
        </p:nvSpPr>
        <p:spPr>
          <a:xfrm>
            <a:off x="3062065" y="2099725"/>
            <a:ext cx="3159600" cy="5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CREDITS: This presentation template was created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2"/>
              </a:rPr>
              <a:t>Slidesgo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including icons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3"/>
              </a:rPr>
              <a:t>Flaticon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, and infographics &amp; images by </a:t>
            </a:r>
            <a:r>
              <a:rPr lang="en" sz="1000" b="1" dirty="0">
                <a:solidFill>
                  <a:schemeClr val="dk1"/>
                </a:solidFill>
                <a:uFill>
                  <a:noFill/>
                </a:uFill>
                <a:latin typeface="Signika Negative"/>
                <a:ea typeface="Signika Negative"/>
                <a:cs typeface="Signika Negative"/>
                <a:sym typeface="Signika Negative"/>
                <a:hlinkClick r:id="rId4"/>
              </a:rPr>
              <a:t>Freepik</a:t>
            </a:r>
            <a:r>
              <a:rPr lang="en" sz="1000" dirty="0">
                <a:solidFill>
                  <a:schemeClr val="dk1"/>
                </a:solidFill>
                <a:latin typeface="Signika Negative Light"/>
                <a:ea typeface="Signika Negative Light"/>
                <a:cs typeface="Signika Negative Light"/>
                <a:sym typeface="Signika Negative Light"/>
              </a:rPr>
              <a:t>.</a:t>
            </a:r>
            <a:endParaRPr sz="1000" dirty="0">
              <a:solidFill>
                <a:schemeClr val="dk1"/>
              </a:solidFill>
              <a:latin typeface="Signika Negative Light"/>
              <a:ea typeface="Signika Negative Light"/>
              <a:cs typeface="Signika Negative Light"/>
              <a:sym typeface="Signika Negative Light"/>
            </a:endParaRPr>
          </a:p>
        </p:txBody>
      </p:sp>
      <p:sp>
        <p:nvSpPr>
          <p:cNvPr id="19" name="Google Shape;2172;p64"/>
          <p:cNvSpPr/>
          <p:nvPr/>
        </p:nvSpPr>
        <p:spPr>
          <a:xfrm>
            <a:off x="6745833" y="1458038"/>
            <a:ext cx="1722758" cy="1349888"/>
          </a:xfrm>
          <a:custGeom>
            <a:avLst/>
            <a:gdLst/>
            <a:ahLst/>
            <a:cxnLst/>
            <a:rect l="l" t="t" r="r" b="b"/>
            <a:pathLst>
              <a:path w="45010" h="32894" extrusionOk="0">
                <a:moveTo>
                  <a:pt x="11615" y="1"/>
                </a:moveTo>
                <a:cubicBezTo>
                  <a:pt x="10960" y="1"/>
                  <a:pt x="10298" y="56"/>
                  <a:pt x="9634" y="171"/>
                </a:cubicBezTo>
                <a:cubicBezTo>
                  <a:pt x="4075" y="1119"/>
                  <a:pt x="1" y="5936"/>
                  <a:pt x="1" y="11574"/>
                </a:cubicBezTo>
                <a:cubicBezTo>
                  <a:pt x="1" y="17717"/>
                  <a:pt x="15256" y="31741"/>
                  <a:pt x="22110" y="32830"/>
                </a:cubicBezTo>
                <a:lnTo>
                  <a:pt x="22110" y="32893"/>
                </a:lnTo>
                <a:cubicBezTo>
                  <a:pt x="22237" y="32893"/>
                  <a:pt x="22363" y="32893"/>
                  <a:pt x="22505" y="32878"/>
                </a:cubicBezTo>
                <a:cubicBezTo>
                  <a:pt x="22534" y="32875"/>
                  <a:pt x="22561" y="32873"/>
                  <a:pt x="22589" y="32873"/>
                </a:cubicBezTo>
                <a:cubicBezTo>
                  <a:pt x="22698" y="32873"/>
                  <a:pt x="22799" y="32893"/>
                  <a:pt x="22900" y="32893"/>
                </a:cubicBezTo>
                <a:lnTo>
                  <a:pt x="22900" y="32830"/>
                </a:lnTo>
                <a:cubicBezTo>
                  <a:pt x="29770" y="31741"/>
                  <a:pt x="45010" y="17717"/>
                  <a:pt x="45010" y="11574"/>
                </a:cubicBezTo>
                <a:cubicBezTo>
                  <a:pt x="45010" y="5936"/>
                  <a:pt x="40935" y="1119"/>
                  <a:pt x="35376" y="171"/>
                </a:cubicBezTo>
                <a:cubicBezTo>
                  <a:pt x="34712" y="56"/>
                  <a:pt x="34050" y="1"/>
                  <a:pt x="33395" y="1"/>
                </a:cubicBezTo>
                <a:cubicBezTo>
                  <a:pt x="28570" y="1"/>
                  <a:pt x="24160" y="3034"/>
                  <a:pt x="22505" y="7720"/>
                </a:cubicBezTo>
                <a:cubicBezTo>
                  <a:pt x="20850" y="3034"/>
                  <a:pt x="16440" y="1"/>
                  <a:pt x="1161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rgbClr val="783F04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044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second region is an opcode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An opcode is something like add or mov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are actual hardware instructions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400" dirty="0"/>
              <a:t>They are also called mnemonics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Each one tells the CPU to perform a certain action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region should start in Column 8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 2</a:t>
            </a:r>
          </a:p>
        </p:txBody>
      </p:sp>
    </p:spTree>
    <p:extLst>
      <p:ext uri="{BB962C8B-B14F-4D97-AF65-F5344CB8AC3E}">
        <p14:creationId xmlns:p14="http://schemas.microsoft.com/office/powerpoint/2010/main" val="4271341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This region contains the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There are always zero or one or two operands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 operands are separated by commas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are like operands in C++</a:t>
            </a:r>
          </a:p>
          <a:p>
            <a:pPr marL="688975" lvl="1" indent="273050" algn="l" defTabSz="365760">
              <a:buFont typeface="Wingdings" panose="05000000000000000000" pitchFamily="2" charset="2"/>
              <a:buChar char="Ø"/>
            </a:pPr>
            <a:r>
              <a:rPr lang="en-US" sz="2600" dirty="0"/>
              <a:t>If you are adding, for example, the CPU needs to know what to add</a:t>
            </a:r>
          </a:p>
          <a:p>
            <a:pPr marL="231775" indent="273050" defTabSz="365760">
              <a:buFont typeface="Wingdings" panose="05000000000000000000" pitchFamily="2" charset="2"/>
              <a:buChar char="Ø"/>
            </a:pPr>
            <a:r>
              <a:rPr lang="en-US" sz="2600" dirty="0"/>
              <a:t>These operands should start in Column 14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36434" y="534300"/>
            <a:ext cx="7535537" cy="635100"/>
          </a:xfrm>
        </p:spPr>
        <p:txBody>
          <a:bodyPr/>
          <a:lstStyle/>
          <a:p>
            <a:r>
              <a:rPr lang="en-US" dirty="0"/>
              <a:t>Region 3</a:t>
            </a:r>
          </a:p>
        </p:txBody>
      </p:sp>
    </p:spTree>
    <p:extLst>
      <p:ext uri="{BB962C8B-B14F-4D97-AF65-F5344CB8AC3E}">
        <p14:creationId xmlns:p14="http://schemas.microsoft.com/office/powerpoint/2010/main" val="267899626"/>
      </p:ext>
    </p:extLst>
  </p:cSld>
  <p:clrMapOvr>
    <a:masterClrMapping/>
  </p:clrMapOvr>
</p:sld>
</file>

<file path=ppt/theme/theme1.xml><?xml version="1.0" encoding="utf-8"?>
<a:theme xmlns:a="http://schemas.openxmlformats.org/drawingml/2006/main" name="Distance Learning by Slidesgo">
  <a:themeElements>
    <a:clrScheme name="Simple Light">
      <a:dk1>
        <a:srgbClr val="040404"/>
      </a:dk1>
      <a:lt1>
        <a:srgbClr val="FFFFFF"/>
      </a:lt1>
      <a:dk2>
        <a:srgbClr val="FFE49E"/>
      </a:dk2>
      <a:lt2>
        <a:srgbClr val="D1EAF7"/>
      </a:lt2>
      <a:accent1>
        <a:srgbClr val="1552BD"/>
      </a:accent1>
      <a:accent2>
        <a:srgbClr val="FEDFE3"/>
      </a:accent2>
      <a:accent3>
        <a:srgbClr val="E93F62"/>
      </a:accent3>
      <a:accent4>
        <a:srgbClr val="FFE49E"/>
      </a:accent4>
      <a:accent5>
        <a:srgbClr val="D1EAF7"/>
      </a:accent5>
      <a:accent6>
        <a:srgbClr val="1552BD"/>
      </a:accent6>
      <a:hlink>
        <a:srgbClr val="04040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3711</TotalTime>
  <Words>2970</Words>
  <Application>Microsoft Office PowerPoint</Application>
  <PresentationFormat>On-screen Show (16:9)</PresentationFormat>
  <Paragraphs>464</Paragraphs>
  <Slides>73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Signika Negative</vt:lpstr>
      <vt:lpstr>Chelsea Market</vt:lpstr>
      <vt:lpstr>Roboto Condensed Light</vt:lpstr>
      <vt:lpstr>Paytone One</vt:lpstr>
      <vt:lpstr>Signika Negative Light</vt:lpstr>
      <vt:lpstr>Archivo</vt:lpstr>
      <vt:lpstr>Arial</vt:lpstr>
      <vt:lpstr>Amatic SC</vt:lpstr>
      <vt:lpstr>Wingdings</vt:lpstr>
      <vt:lpstr>Distance Learning by Slidesgo</vt:lpstr>
      <vt:lpstr>CS118 Assembly Language</vt:lpstr>
      <vt:lpstr>Section 1</vt:lpstr>
      <vt:lpstr>The Sample Program</vt:lpstr>
      <vt:lpstr>Line Numbers</vt:lpstr>
      <vt:lpstr>Intel vs. AT&amp;T Syntax</vt:lpstr>
      <vt:lpstr>Indentation in an Assembly Program</vt:lpstr>
      <vt:lpstr>Those Regions:  Region 1</vt:lpstr>
      <vt:lpstr>Region 2</vt:lpstr>
      <vt:lpstr>Region 3</vt:lpstr>
      <vt:lpstr>Region 4</vt:lpstr>
      <vt:lpstr>Sections</vt:lpstr>
      <vt:lpstr>Looking at those Sections</vt:lpstr>
      <vt:lpstr>The Data Section</vt:lpstr>
      <vt:lpstr>ints in The GNU C++ Compiler</vt:lpstr>
      <vt:lpstr>Data (Variables)</vt:lpstr>
      <vt:lpstr>A Label Is Not Exactly a Pointer</vt:lpstr>
      <vt:lpstr>Moving through the Data Section</vt:lpstr>
      <vt:lpstr>Continuing those Ideas</vt:lpstr>
      <vt:lpstr>Assembly vs. C++</vt:lpstr>
      <vt:lpstr>A Hex Listing of the Sample Program</vt:lpstr>
      <vt:lpstr>Addresses Name Data</vt:lpstr>
      <vt:lpstr>The Text Section</vt:lpstr>
      <vt:lpstr>The Code Section</vt:lpstr>
      <vt:lpstr>Size</vt:lpstr>
      <vt:lpstr>Registers</vt:lpstr>
      <vt:lpstr>Commands with Immediate Data</vt:lpstr>
      <vt:lpstr>That mov? Command</vt:lpstr>
      <vt:lpstr>Another Assembly Command</vt:lpstr>
      <vt:lpstr>Assembler Syntax</vt:lpstr>
      <vt:lpstr>Syntax with Parentheses</vt:lpstr>
      <vt:lpstr>How about Those Parentheses?</vt:lpstr>
      <vt:lpstr>Addressing Modes</vt:lpstr>
      <vt:lpstr>Still More Assembly Commands</vt:lpstr>
      <vt:lpstr>The if Statement</vt:lpstr>
      <vt:lpstr>Monitoring Calculations</vt:lpstr>
      <vt:lpstr>The Missing if Statement</vt:lpstr>
      <vt:lpstr>The CPU Flags</vt:lpstr>
      <vt:lpstr>Some Specific Flags</vt:lpstr>
      <vt:lpstr>Using Those Flags</vt:lpstr>
      <vt:lpstr>Using a JUMP Statement</vt:lpstr>
      <vt:lpstr>Checking the CPU Flags</vt:lpstr>
      <vt:lpstr>Back to that if Statement</vt:lpstr>
      <vt:lpstr>A while loop</vt:lpstr>
      <vt:lpstr>Examining the while Statement</vt:lpstr>
      <vt:lpstr>That Loop in Assembly</vt:lpstr>
      <vt:lpstr>The Jump Statement</vt:lpstr>
      <vt:lpstr>JNZ</vt:lpstr>
      <vt:lpstr>JE and JZ</vt:lpstr>
      <vt:lpstr>Other Conditional Jumps</vt:lpstr>
      <vt:lpstr>An Unconditional Jump</vt:lpstr>
      <vt:lpstr>Things in a Program</vt:lpstr>
      <vt:lpstr>One Final Word about Assembly</vt:lpstr>
      <vt:lpstr>1. Assembler Directives</vt:lpstr>
      <vt:lpstr>2. Hardware Instructions</vt:lpstr>
      <vt:lpstr>3. Labels</vt:lpstr>
      <vt:lpstr>Assembling Our Programs</vt:lpstr>
      <vt:lpstr>Assembling a Program-The Picture</vt:lpstr>
      <vt:lpstr>Assembling a Program</vt:lpstr>
      <vt:lpstr>Linking and Running an Assembly Program</vt:lpstr>
      <vt:lpstr>Naming the Output Files</vt:lpstr>
      <vt:lpstr>A  Do-Nothing Instruction</vt:lpstr>
      <vt:lpstr>The “Do Nothing” Instruction</vt:lpstr>
      <vt:lpstr>The Debugger</vt:lpstr>
      <vt:lpstr>Running Our Programs</vt:lpstr>
      <vt:lpstr>Introduction to a Debugger</vt:lpstr>
      <vt:lpstr>gdb</vt:lpstr>
      <vt:lpstr>The –g switch</vt:lpstr>
      <vt:lpstr>Adding the –g Switch</vt:lpstr>
      <vt:lpstr>Back to the Debugger</vt:lpstr>
      <vt:lpstr>More Debugger Instructions</vt:lpstr>
      <vt:lpstr>More Printing Instructions</vt:lpstr>
      <vt:lpstr>Seeing All Registers at Once</vt:lpstr>
      <vt:lpstr>CREDITS!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LEARNING</dc:title>
  <dc:creator>Hoffman, James</dc:creator>
  <cp:lastModifiedBy>Hoffman, James</cp:lastModifiedBy>
  <cp:revision>201</cp:revision>
  <dcterms:modified xsi:type="dcterms:W3CDTF">2024-06-20T05:53:46Z</dcterms:modified>
</cp:coreProperties>
</file>