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6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4386-FA64-2842-BDC1-DD027478EA18}" type="datetimeFigureOut">
              <a:rPr lang="en-US" smtClean="0"/>
              <a:t>8/27/14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E1371-262E-ED45-9DEA-8AAF305FA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84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prepared the stocks under the same conditions as </a:t>
            </a:r>
            <a:r>
              <a:rPr lang="en-US" dirty="0" err="1" smtClean="0"/>
              <a:t>Guifeng’s</a:t>
            </a:r>
            <a:r>
              <a:rPr lang="en-US" dirty="0" smtClean="0"/>
              <a:t> experiments,</a:t>
            </a:r>
            <a:r>
              <a:rPr lang="en-US" baseline="0" dirty="0" smtClean="0"/>
              <a:t> but had to dilute the original solution 25:100 to maintain a reasonable voltage. This was done with a 0.1mm cell.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E1371-262E-ED45-9DEA-8AAF305FAE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E1371-262E-ED45-9DEA-8AAF305FAE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6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4CD0-C6CA-614A-A413-4D4FDF1BBA92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365-6AE1-384F-88BF-66876C78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4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4CD0-C6CA-614A-A413-4D4FDF1BBA92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365-6AE1-384F-88BF-66876C78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4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4CD0-C6CA-614A-A413-4D4FDF1BBA92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365-6AE1-384F-88BF-66876C78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2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4CD0-C6CA-614A-A413-4D4FDF1BBA92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365-6AE1-384F-88BF-66876C78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4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4CD0-C6CA-614A-A413-4D4FDF1BBA92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365-6AE1-384F-88BF-66876C78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2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4CD0-C6CA-614A-A413-4D4FDF1BBA92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365-6AE1-384F-88BF-66876C78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3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4CD0-C6CA-614A-A413-4D4FDF1BBA92}" type="datetimeFigureOut">
              <a:rPr lang="en-US" smtClean="0"/>
              <a:t>8/27/14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365-6AE1-384F-88BF-66876C78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4CD0-C6CA-614A-A413-4D4FDF1BBA92}" type="datetimeFigureOut">
              <a:rPr lang="en-US" smtClean="0"/>
              <a:t>8/27/14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365-6AE1-384F-88BF-66876C78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7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4CD0-C6CA-614A-A413-4D4FDF1BBA92}" type="datetimeFigureOut">
              <a:rPr lang="en-US" smtClean="0"/>
              <a:t>8/27/14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365-6AE1-384F-88BF-66876C78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8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4CD0-C6CA-614A-A413-4D4FDF1BBA92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365-6AE1-384F-88BF-66876C78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3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4CD0-C6CA-614A-A413-4D4FDF1BBA92}" type="datetimeFigureOut">
              <a:rPr lang="en-US" smtClean="0"/>
              <a:t>8/27/14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BB365-6AE1-384F-88BF-66876C78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2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4CD0-C6CA-614A-A413-4D4FDF1BBA92}" type="datetimeFigureOut">
              <a:rPr lang="en-US" smtClean="0"/>
              <a:t>8/27/14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BB365-6AE1-384F-88BF-66876C78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3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mtClean="0">
                <a:latin typeface="Arial"/>
                <a:cs typeface="Arial"/>
              </a:rPr>
              <a:t>Hb CD Experiments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4" y="913696"/>
            <a:ext cx="8342491" cy="57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4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 smtClean="0">
                <a:latin typeface="Arial"/>
                <a:cs typeface="Arial"/>
              </a:rPr>
              <a:t>Hb</a:t>
            </a:r>
            <a:r>
              <a:rPr lang="en-US" sz="3200" dirty="0" smtClean="0">
                <a:latin typeface="Arial"/>
                <a:cs typeface="Arial"/>
              </a:rPr>
              <a:t> CD Experiments: Zoom</a:t>
            </a:r>
            <a:endParaRPr lang="en-US" sz="3200" dirty="0"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985248"/>
            <a:ext cx="8242300" cy="56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7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</Words>
  <Application>Microsoft Macintosh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Erin Schuler</dc:creator>
  <cp:lastModifiedBy>Erin Schuler</cp:lastModifiedBy>
  <cp:revision>1</cp:revision>
  <dcterms:created xsi:type="dcterms:W3CDTF">2014-08-27T23:11:46Z</dcterms:created>
  <dcterms:modified xsi:type="dcterms:W3CDTF">2014-08-27T23:17:57Z</dcterms:modified>
</cp:coreProperties>
</file>