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sldIdLst>
    <p:sldId id="256" r:id="rId6"/>
    <p:sldId id="268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13" autoAdjust="0"/>
  </p:normalViewPr>
  <p:slideViewPr>
    <p:cSldViewPr snapToGrid="0">
      <p:cViewPr varScale="1">
        <p:scale>
          <a:sx n="59" d="100"/>
          <a:sy n="59" d="100"/>
        </p:scale>
        <p:origin x="8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DB0BC-1134-4C48-9C94-69C796EADCB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844CF-CAD3-40D4-8259-76B663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44CF-CAD3-40D4-8259-76B663F84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2.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44CF-CAD3-40D4-8259-76B663F84A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44CF-CAD3-40D4-8259-76B663F84A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0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844CF-CAD3-40D4-8259-76B663F84A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9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23FB-5C02-4CFB-B9ED-8CFB73FE1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8055B-323F-444B-BE71-1BC1FD144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E82E-975F-493E-BEBA-ED1EB7F3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6E55-5B08-43DE-82FD-92F5DE30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D58E-84B7-4A2B-8C94-8070D2E6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9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BAD8-5946-419E-8C74-9246692D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033A5-2C7B-4E3B-AD3B-9CAF19D65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284D-F418-4C16-838D-BDB455D1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5FDA-ADBE-4967-9D72-8EA9541A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1AC3-2A90-49D0-A6A7-DAAAB7E4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6D66B-D383-4F69-9242-3032D202F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309B4-A410-49C7-BF1D-D65509B2D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826A-33D9-4F16-AA4E-D129D74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014A-F14A-46D0-A7E3-66B2A68D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1857-1585-434B-A5CC-EE7E5081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5D2F-768A-4A60-A4DD-13BC8F8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91CA-6E95-4890-9294-A1CDFA15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0543-8444-4090-AA2C-2B320033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09BB-D1B3-4F1E-BB9C-F45C93C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8247-C932-43A1-BA8F-850368B8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E269-5F5D-4D99-91B8-7A60A4AE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0AB8-CA0C-417B-BB9C-E382CA80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B8EF-9EB9-4993-BAE3-BF89E0EA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C20D-4C0A-429F-93E5-959825FB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6D725-FD88-409C-82BF-528CC84C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DE2E-3F4A-4BAE-A189-5B811425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AA0A-3173-47C3-8690-975CE4516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51ADE-4AAC-490B-82BD-150BBED9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615C-F082-4137-8453-0BEE5E74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47EC-9E62-4EBD-83B5-1E178BAB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4626D-C936-4EFE-8F9A-99FF7C3C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A4BE-9FB5-480B-BCCD-5D517F25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A803-2B60-4D18-B1A8-CBE1190A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6CC70-570F-4760-AA29-A19A8477E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2DFF4-D246-43AF-A24A-04744220B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AF6D9-BE4A-443B-96AE-330EA9FC8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3C591-909B-4162-B8C0-D7459563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B4B91-7E72-4E2A-8004-0C0CAEB0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364BD-9033-4794-BBB9-1A9EF01E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1BFD-941E-4CFD-9562-2E19410B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01B39-AF30-469E-89D6-0649D491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4B579-0B66-4A82-8FC9-4448108B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0ECD8-E865-411F-BEF6-D0D4106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1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8776A-D5C5-4B97-BB33-D63E0FB6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05DF0-162A-4079-8CA3-85D91013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C041D-B73C-4FAD-A8F7-49032F5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EBCE-A587-441F-A028-9CBFDA5B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2B57-5369-4670-9693-8CDD2031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A7C6-4549-4347-AEB7-5E00CA85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5F940-87F0-440D-89B8-D27AD8A7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25F73-4633-4CC1-90AF-8148AA6D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8808-C0EC-4011-AB1A-E40D37B4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4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78C6-F25B-4A7D-93EA-E3F71981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A0D06-1D7C-4535-8A99-C5456D1A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EBA12-FF9F-430E-BA67-4444EE5D2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A402-3C71-40B4-9DE4-D997F16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8311C-8B5D-4737-8827-D33462A6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38A93-99DE-4D6B-A48F-83669FCE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B8890-E014-4921-9D03-1EFA8515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6255-5B54-47E5-AF6D-98F1EDD03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DCEE-6207-452A-9A76-40F1DD4AE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2905-6EA4-425A-A1FB-64188E9552F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5B4D-17D1-4FD0-B777-CECA520FE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8BFA-DE70-472D-BF5E-163D75BEA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E41F3-1630-4472-A969-67269D6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CD6A0F-5243-452A-AC42-26241293AE3F}"/>
              </a:ext>
            </a:extLst>
          </p:cNvPr>
          <p:cNvSpPr txBox="1"/>
          <p:nvPr/>
        </p:nvSpPr>
        <p:spPr>
          <a:xfrm>
            <a:off x="1311969" y="521175"/>
            <a:ext cx="887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CADD3-9F94-47F6-B360-D66411C876E4}"/>
              </a:ext>
            </a:extLst>
          </p:cNvPr>
          <p:cNvSpPr txBox="1"/>
          <p:nvPr/>
        </p:nvSpPr>
        <p:spPr>
          <a:xfrm>
            <a:off x="6940354" y="521175"/>
            <a:ext cx="887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46377E-344D-46DC-97A9-C162F182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" y="1211682"/>
            <a:ext cx="6521872" cy="4133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90411D-3B33-4B73-A3F8-35820B0EB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47" y="1211682"/>
            <a:ext cx="5930015" cy="41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8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91AAC-B00C-4BB7-9E8B-C08EB1065B34}"/>
              </a:ext>
            </a:extLst>
          </p:cNvPr>
          <p:cNvSpPr txBox="1"/>
          <p:nvPr/>
        </p:nvSpPr>
        <p:spPr>
          <a:xfrm>
            <a:off x="460823" y="201403"/>
            <a:ext cx="396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Substances Spiked in ENTACT Mixtures (n = 1269)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2B038-5D35-4516-B839-926417AF4E81}"/>
              </a:ext>
            </a:extLst>
          </p:cNvPr>
          <p:cNvSpPr txBox="1"/>
          <p:nvPr/>
        </p:nvSpPr>
        <p:spPr>
          <a:xfrm>
            <a:off x="454227" y="1320879"/>
            <a:ext cx="1692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Correctly Identified Chemicals </a:t>
            </a:r>
          </a:p>
          <a:p>
            <a:pPr algn="ctr"/>
            <a:r>
              <a:rPr lang="en-US" sz="1400" b="1" dirty="0"/>
              <a:t>(n = 530 [+]; 237 [-])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7F61E-AB52-451C-8C7B-6B56F053D094}"/>
              </a:ext>
            </a:extLst>
          </p:cNvPr>
          <p:cNvSpPr txBox="1"/>
          <p:nvPr/>
        </p:nvSpPr>
        <p:spPr>
          <a:xfrm>
            <a:off x="2776037" y="1320879"/>
            <a:ext cx="1666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Subset with Repeat Measures </a:t>
            </a:r>
          </a:p>
          <a:p>
            <a:pPr algn="ctr"/>
            <a:r>
              <a:rPr lang="en-US" sz="1400" b="1" dirty="0"/>
              <a:t>(n = 73 [+]; 10 [-])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6F7FEA-0644-4C98-9DF8-B98E26BC31D3}"/>
              </a:ext>
            </a:extLst>
          </p:cNvPr>
          <p:cNvSpPr/>
          <p:nvPr/>
        </p:nvSpPr>
        <p:spPr>
          <a:xfrm>
            <a:off x="460823" y="38109"/>
            <a:ext cx="3978723" cy="646332"/>
          </a:xfrm>
          <a:prstGeom prst="rect">
            <a:avLst/>
          </a:prstGeom>
          <a:noFill/>
          <a:ln w="508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6657"/>
                      <a:gd name="connsiteY0" fmla="*/ 0 h 1568327"/>
                      <a:gd name="connsiteX1" fmla="*/ 503319 w 1556657"/>
                      <a:gd name="connsiteY1" fmla="*/ 0 h 1568327"/>
                      <a:gd name="connsiteX2" fmla="*/ 975505 w 1556657"/>
                      <a:gd name="connsiteY2" fmla="*/ 0 h 1568327"/>
                      <a:gd name="connsiteX3" fmla="*/ 1556657 w 1556657"/>
                      <a:gd name="connsiteY3" fmla="*/ 0 h 1568327"/>
                      <a:gd name="connsiteX4" fmla="*/ 1556657 w 1556657"/>
                      <a:gd name="connsiteY4" fmla="*/ 507092 h 1568327"/>
                      <a:gd name="connsiteX5" fmla="*/ 1556657 w 1556657"/>
                      <a:gd name="connsiteY5" fmla="*/ 998502 h 1568327"/>
                      <a:gd name="connsiteX6" fmla="*/ 1556657 w 1556657"/>
                      <a:gd name="connsiteY6" fmla="*/ 1568327 h 1568327"/>
                      <a:gd name="connsiteX7" fmla="*/ 1037771 w 1556657"/>
                      <a:gd name="connsiteY7" fmla="*/ 1568327 h 1568327"/>
                      <a:gd name="connsiteX8" fmla="*/ 487753 w 1556657"/>
                      <a:gd name="connsiteY8" fmla="*/ 1568327 h 1568327"/>
                      <a:gd name="connsiteX9" fmla="*/ 0 w 1556657"/>
                      <a:gd name="connsiteY9" fmla="*/ 1568327 h 1568327"/>
                      <a:gd name="connsiteX10" fmla="*/ 0 w 1556657"/>
                      <a:gd name="connsiteY10" fmla="*/ 1045551 h 1568327"/>
                      <a:gd name="connsiteX11" fmla="*/ 0 w 1556657"/>
                      <a:gd name="connsiteY11" fmla="*/ 538459 h 1568327"/>
                      <a:gd name="connsiteX12" fmla="*/ 0 w 1556657"/>
                      <a:gd name="connsiteY12" fmla="*/ 0 h 1568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556657" h="1568327" extrusionOk="0">
                        <a:moveTo>
                          <a:pt x="0" y="0"/>
                        </a:moveTo>
                        <a:cubicBezTo>
                          <a:pt x="163577" y="-43097"/>
                          <a:pt x="366038" y="47852"/>
                          <a:pt x="503319" y="0"/>
                        </a:cubicBezTo>
                        <a:cubicBezTo>
                          <a:pt x="640600" y="-47852"/>
                          <a:pt x="867559" y="24643"/>
                          <a:pt x="975505" y="0"/>
                        </a:cubicBezTo>
                        <a:cubicBezTo>
                          <a:pt x="1083451" y="-24643"/>
                          <a:pt x="1392680" y="33160"/>
                          <a:pt x="1556657" y="0"/>
                        </a:cubicBezTo>
                        <a:cubicBezTo>
                          <a:pt x="1576627" y="146821"/>
                          <a:pt x="1502992" y="345632"/>
                          <a:pt x="1556657" y="507092"/>
                        </a:cubicBezTo>
                        <a:cubicBezTo>
                          <a:pt x="1610322" y="668552"/>
                          <a:pt x="1542303" y="833552"/>
                          <a:pt x="1556657" y="998502"/>
                        </a:cubicBezTo>
                        <a:cubicBezTo>
                          <a:pt x="1571011" y="1163452"/>
                          <a:pt x="1510635" y="1297630"/>
                          <a:pt x="1556657" y="1568327"/>
                        </a:cubicBezTo>
                        <a:cubicBezTo>
                          <a:pt x="1407731" y="1617911"/>
                          <a:pt x="1223348" y="1528668"/>
                          <a:pt x="1037771" y="1568327"/>
                        </a:cubicBezTo>
                        <a:cubicBezTo>
                          <a:pt x="852194" y="1607986"/>
                          <a:pt x="661479" y="1562120"/>
                          <a:pt x="487753" y="1568327"/>
                        </a:cubicBezTo>
                        <a:cubicBezTo>
                          <a:pt x="314027" y="1574534"/>
                          <a:pt x="238904" y="1532348"/>
                          <a:pt x="0" y="1568327"/>
                        </a:cubicBezTo>
                        <a:cubicBezTo>
                          <a:pt x="-3432" y="1381399"/>
                          <a:pt x="23871" y="1287114"/>
                          <a:pt x="0" y="1045551"/>
                        </a:cubicBezTo>
                        <a:cubicBezTo>
                          <a:pt x="-23871" y="803988"/>
                          <a:pt x="41490" y="695749"/>
                          <a:pt x="0" y="538459"/>
                        </a:cubicBezTo>
                        <a:cubicBezTo>
                          <a:pt x="-41490" y="381169"/>
                          <a:pt x="39027" y="17056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6E96F-5B9F-4E9C-9BDC-70847AEA3979}"/>
              </a:ext>
            </a:extLst>
          </p:cNvPr>
          <p:cNvSpPr/>
          <p:nvPr/>
        </p:nvSpPr>
        <p:spPr>
          <a:xfrm>
            <a:off x="2746815" y="1285020"/>
            <a:ext cx="1692731" cy="795657"/>
          </a:xfrm>
          <a:prstGeom prst="rect">
            <a:avLst/>
          </a:prstGeom>
          <a:noFill/>
          <a:ln w="508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6657"/>
                      <a:gd name="connsiteY0" fmla="*/ 0 h 1568327"/>
                      <a:gd name="connsiteX1" fmla="*/ 503319 w 1556657"/>
                      <a:gd name="connsiteY1" fmla="*/ 0 h 1568327"/>
                      <a:gd name="connsiteX2" fmla="*/ 975505 w 1556657"/>
                      <a:gd name="connsiteY2" fmla="*/ 0 h 1568327"/>
                      <a:gd name="connsiteX3" fmla="*/ 1556657 w 1556657"/>
                      <a:gd name="connsiteY3" fmla="*/ 0 h 1568327"/>
                      <a:gd name="connsiteX4" fmla="*/ 1556657 w 1556657"/>
                      <a:gd name="connsiteY4" fmla="*/ 507092 h 1568327"/>
                      <a:gd name="connsiteX5" fmla="*/ 1556657 w 1556657"/>
                      <a:gd name="connsiteY5" fmla="*/ 998502 h 1568327"/>
                      <a:gd name="connsiteX6" fmla="*/ 1556657 w 1556657"/>
                      <a:gd name="connsiteY6" fmla="*/ 1568327 h 1568327"/>
                      <a:gd name="connsiteX7" fmla="*/ 1037771 w 1556657"/>
                      <a:gd name="connsiteY7" fmla="*/ 1568327 h 1568327"/>
                      <a:gd name="connsiteX8" fmla="*/ 487753 w 1556657"/>
                      <a:gd name="connsiteY8" fmla="*/ 1568327 h 1568327"/>
                      <a:gd name="connsiteX9" fmla="*/ 0 w 1556657"/>
                      <a:gd name="connsiteY9" fmla="*/ 1568327 h 1568327"/>
                      <a:gd name="connsiteX10" fmla="*/ 0 w 1556657"/>
                      <a:gd name="connsiteY10" fmla="*/ 1045551 h 1568327"/>
                      <a:gd name="connsiteX11" fmla="*/ 0 w 1556657"/>
                      <a:gd name="connsiteY11" fmla="*/ 538459 h 1568327"/>
                      <a:gd name="connsiteX12" fmla="*/ 0 w 1556657"/>
                      <a:gd name="connsiteY12" fmla="*/ 0 h 1568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556657" h="1568327" extrusionOk="0">
                        <a:moveTo>
                          <a:pt x="0" y="0"/>
                        </a:moveTo>
                        <a:cubicBezTo>
                          <a:pt x="163577" y="-43097"/>
                          <a:pt x="366038" y="47852"/>
                          <a:pt x="503319" y="0"/>
                        </a:cubicBezTo>
                        <a:cubicBezTo>
                          <a:pt x="640600" y="-47852"/>
                          <a:pt x="867559" y="24643"/>
                          <a:pt x="975505" y="0"/>
                        </a:cubicBezTo>
                        <a:cubicBezTo>
                          <a:pt x="1083451" y="-24643"/>
                          <a:pt x="1392680" y="33160"/>
                          <a:pt x="1556657" y="0"/>
                        </a:cubicBezTo>
                        <a:cubicBezTo>
                          <a:pt x="1576627" y="146821"/>
                          <a:pt x="1502992" y="345632"/>
                          <a:pt x="1556657" y="507092"/>
                        </a:cubicBezTo>
                        <a:cubicBezTo>
                          <a:pt x="1610322" y="668552"/>
                          <a:pt x="1542303" y="833552"/>
                          <a:pt x="1556657" y="998502"/>
                        </a:cubicBezTo>
                        <a:cubicBezTo>
                          <a:pt x="1571011" y="1163452"/>
                          <a:pt x="1510635" y="1297630"/>
                          <a:pt x="1556657" y="1568327"/>
                        </a:cubicBezTo>
                        <a:cubicBezTo>
                          <a:pt x="1407731" y="1617911"/>
                          <a:pt x="1223348" y="1528668"/>
                          <a:pt x="1037771" y="1568327"/>
                        </a:cubicBezTo>
                        <a:cubicBezTo>
                          <a:pt x="852194" y="1607986"/>
                          <a:pt x="661479" y="1562120"/>
                          <a:pt x="487753" y="1568327"/>
                        </a:cubicBezTo>
                        <a:cubicBezTo>
                          <a:pt x="314027" y="1574534"/>
                          <a:pt x="238904" y="1532348"/>
                          <a:pt x="0" y="1568327"/>
                        </a:cubicBezTo>
                        <a:cubicBezTo>
                          <a:pt x="-3432" y="1381399"/>
                          <a:pt x="23871" y="1287114"/>
                          <a:pt x="0" y="1045551"/>
                        </a:cubicBezTo>
                        <a:cubicBezTo>
                          <a:pt x="-23871" y="803988"/>
                          <a:pt x="41490" y="695749"/>
                          <a:pt x="0" y="538459"/>
                        </a:cubicBezTo>
                        <a:cubicBezTo>
                          <a:pt x="-41490" y="381169"/>
                          <a:pt x="39027" y="17056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D63577-4533-4F1D-8566-861D1482F0CF}"/>
              </a:ext>
            </a:extLst>
          </p:cNvPr>
          <p:cNvSpPr/>
          <p:nvPr/>
        </p:nvSpPr>
        <p:spPr>
          <a:xfrm>
            <a:off x="455376" y="1285020"/>
            <a:ext cx="1692731" cy="795657"/>
          </a:xfrm>
          <a:prstGeom prst="rect">
            <a:avLst/>
          </a:prstGeom>
          <a:noFill/>
          <a:ln w="508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6657"/>
                      <a:gd name="connsiteY0" fmla="*/ 0 h 1568327"/>
                      <a:gd name="connsiteX1" fmla="*/ 503319 w 1556657"/>
                      <a:gd name="connsiteY1" fmla="*/ 0 h 1568327"/>
                      <a:gd name="connsiteX2" fmla="*/ 975505 w 1556657"/>
                      <a:gd name="connsiteY2" fmla="*/ 0 h 1568327"/>
                      <a:gd name="connsiteX3" fmla="*/ 1556657 w 1556657"/>
                      <a:gd name="connsiteY3" fmla="*/ 0 h 1568327"/>
                      <a:gd name="connsiteX4" fmla="*/ 1556657 w 1556657"/>
                      <a:gd name="connsiteY4" fmla="*/ 507092 h 1568327"/>
                      <a:gd name="connsiteX5" fmla="*/ 1556657 w 1556657"/>
                      <a:gd name="connsiteY5" fmla="*/ 998502 h 1568327"/>
                      <a:gd name="connsiteX6" fmla="*/ 1556657 w 1556657"/>
                      <a:gd name="connsiteY6" fmla="*/ 1568327 h 1568327"/>
                      <a:gd name="connsiteX7" fmla="*/ 1037771 w 1556657"/>
                      <a:gd name="connsiteY7" fmla="*/ 1568327 h 1568327"/>
                      <a:gd name="connsiteX8" fmla="*/ 487753 w 1556657"/>
                      <a:gd name="connsiteY8" fmla="*/ 1568327 h 1568327"/>
                      <a:gd name="connsiteX9" fmla="*/ 0 w 1556657"/>
                      <a:gd name="connsiteY9" fmla="*/ 1568327 h 1568327"/>
                      <a:gd name="connsiteX10" fmla="*/ 0 w 1556657"/>
                      <a:gd name="connsiteY10" fmla="*/ 1045551 h 1568327"/>
                      <a:gd name="connsiteX11" fmla="*/ 0 w 1556657"/>
                      <a:gd name="connsiteY11" fmla="*/ 538459 h 1568327"/>
                      <a:gd name="connsiteX12" fmla="*/ 0 w 1556657"/>
                      <a:gd name="connsiteY12" fmla="*/ 0 h 1568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556657" h="1568327" extrusionOk="0">
                        <a:moveTo>
                          <a:pt x="0" y="0"/>
                        </a:moveTo>
                        <a:cubicBezTo>
                          <a:pt x="163577" y="-43097"/>
                          <a:pt x="366038" y="47852"/>
                          <a:pt x="503319" y="0"/>
                        </a:cubicBezTo>
                        <a:cubicBezTo>
                          <a:pt x="640600" y="-47852"/>
                          <a:pt x="867559" y="24643"/>
                          <a:pt x="975505" y="0"/>
                        </a:cubicBezTo>
                        <a:cubicBezTo>
                          <a:pt x="1083451" y="-24643"/>
                          <a:pt x="1392680" y="33160"/>
                          <a:pt x="1556657" y="0"/>
                        </a:cubicBezTo>
                        <a:cubicBezTo>
                          <a:pt x="1576627" y="146821"/>
                          <a:pt x="1502992" y="345632"/>
                          <a:pt x="1556657" y="507092"/>
                        </a:cubicBezTo>
                        <a:cubicBezTo>
                          <a:pt x="1610322" y="668552"/>
                          <a:pt x="1542303" y="833552"/>
                          <a:pt x="1556657" y="998502"/>
                        </a:cubicBezTo>
                        <a:cubicBezTo>
                          <a:pt x="1571011" y="1163452"/>
                          <a:pt x="1510635" y="1297630"/>
                          <a:pt x="1556657" y="1568327"/>
                        </a:cubicBezTo>
                        <a:cubicBezTo>
                          <a:pt x="1407731" y="1617911"/>
                          <a:pt x="1223348" y="1528668"/>
                          <a:pt x="1037771" y="1568327"/>
                        </a:cubicBezTo>
                        <a:cubicBezTo>
                          <a:pt x="852194" y="1607986"/>
                          <a:pt x="661479" y="1562120"/>
                          <a:pt x="487753" y="1568327"/>
                        </a:cubicBezTo>
                        <a:cubicBezTo>
                          <a:pt x="314027" y="1574534"/>
                          <a:pt x="238904" y="1532348"/>
                          <a:pt x="0" y="1568327"/>
                        </a:cubicBezTo>
                        <a:cubicBezTo>
                          <a:pt x="-3432" y="1381399"/>
                          <a:pt x="23871" y="1287114"/>
                          <a:pt x="0" y="1045551"/>
                        </a:cubicBezTo>
                        <a:cubicBezTo>
                          <a:pt x="-23871" y="803988"/>
                          <a:pt x="41490" y="695749"/>
                          <a:pt x="0" y="538459"/>
                        </a:cubicBezTo>
                        <a:cubicBezTo>
                          <a:pt x="-41490" y="381169"/>
                          <a:pt x="39027" y="17056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CD56D03-6B71-4965-8211-69FE5DE7EC59}"/>
              </a:ext>
            </a:extLst>
          </p:cNvPr>
          <p:cNvSpPr/>
          <p:nvPr/>
        </p:nvSpPr>
        <p:spPr>
          <a:xfrm>
            <a:off x="2132673" y="1555896"/>
            <a:ext cx="584637" cy="307777"/>
          </a:xfrm>
          <a:prstGeom prst="rightArrow">
            <a:avLst>
              <a:gd name="adj1" fmla="val 36077"/>
              <a:gd name="adj2" fmla="val 848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AC31FE5-3437-4D55-9888-72EA039CDC1F}"/>
              </a:ext>
            </a:extLst>
          </p:cNvPr>
          <p:cNvSpPr/>
          <p:nvPr/>
        </p:nvSpPr>
        <p:spPr>
          <a:xfrm rot="5400000">
            <a:off x="1008273" y="826335"/>
            <a:ext cx="584637" cy="307777"/>
          </a:xfrm>
          <a:prstGeom prst="rightArrow">
            <a:avLst>
              <a:gd name="adj1" fmla="val 36077"/>
              <a:gd name="adj2" fmla="val 848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70169B4-8E9D-4C8C-87D6-FB00CEC02419}"/>
              </a:ext>
            </a:extLst>
          </p:cNvPr>
          <p:cNvSpPr/>
          <p:nvPr/>
        </p:nvSpPr>
        <p:spPr>
          <a:xfrm>
            <a:off x="1328925" y="3745886"/>
            <a:ext cx="2871623" cy="368110"/>
          </a:xfrm>
          <a:prstGeom prst="rightArrow">
            <a:avLst>
              <a:gd name="adj1" fmla="val 36077"/>
              <a:gd name="adj2" fmla="val 848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BBC731B7-1262-4C9D-9602-36ED5C904393}"/>
              </a:ext>
            </a:extLst>
          </p:cNvPr>
          <p:cNvSpPr/>
          <p:nvPr/>
        </p:nvSpPr>
        <p:spPr>
          <a:xfrm rot="5400000">
            <a:off x="538483" y="2789959"/>
            <a:ext cx="4325914" cy="2938771"/>
          </a:xfrm>
          <a:prstGeom prst="bentUpArrow">
            <a:avLst>
              <a:gd name="adj1" fmla="val 3840"/>
              <a:gd name="adj2" fmla="val 5843"/>
              <a:gd name="adj3" fmla="val 9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B1F4567-7954-4897-BB41-CB46483178EB}"/>
              </a:ext>
            </a:extLst>
          </p:cNvPr>
          <p:cNvSpPr/>
          <p:nvPr/>
        </p:nvSpPr>
        <p:spPr>
          <a:xfrm rot="5400000">
            <a:off x="3293405" y="814415"/>
            <a:ext cx="584637" cy="307777"/>
          </a:xfrm>
          <a:prstGeom prst="rightArrow">
            <a:avLst>
              <a:gd name="adj1" fmla="val 36077"/>
              <a:gd name="adj2" fmla="val 848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3AD42DF-E5AB-48F2-B602-76A4BC058F2E}"/>
              </a:ext>
            </a:extLst>
          </p:cNvPr>
          <p:cNvSpPr/>
          <p:nvPr/>
        </p:nvSpPr>
        <p:spPr>
          <a:xfrm>
            <a:off x="4424309" y="1525729"/>
            <a:ext cx="2431480" cy="368110"/>
          </a:xfrm>
          <a:prstGeom prst="rightArrow">
            <a:avLst>
              <a:gd name="adj1" fmla="val 36077"/>
              <a:gd name="adj2" fmla="val 848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A40178-E8E0-4DE3-AE3B-4652E7D3B4BD}"/>
              </a:ext>
            </a:extLst>
          </p:cNvPr>
          <p:cNvSpPr txBox="1"/>
          <p:nvPr/>
        </p:nvSpPr>
        <p:spPr>
          <a:xfrm>
            <a:off x="6329697" y="3500085"/>
            <a:ext cx="140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Given </a:t>
            </a:r>
            <a:r>
              <a:rPr lang="en-US" sz="1400" b="1" dirty="0" err="1"/>
              <a:t>Y</a:t>
            </a:r>
            <a:r>
              <a:rPr lang="en-US" sz="1400" b="1" baseline="-25000" dirty="0" err="1"/>
              <a:t>obs</a:t>
            </a:r>
            <a:endParaRPr lang="en-US" sz="1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590AC2-DDD9-41AF-A5AC-CA0DD21F6826}"/>
              </a:ext>
            </a:extLst>
          </p:cNvPr>
          <p:cNvSpPr txBox="1"/>
          <p:nvPr/>
        </p:nvSpPr>
        <p:spPr>
          <a:xfrm>
            <a:off x="6307844" y="5622566"/>
            <a:ext cx="1422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Given </a:t>
            </a:r>
            <a:r>
              <a:rPr lang="en-US" sz="1400" b="1" dirty="0" err="1"/>
              <a:t>Y</a:t>
            </a:r>
            <a:r>
              <a:rPr lang="en-US" sz="1400" b="1" baseline="-25000" dirty="0" err="1"/>
              <a:t>obs</a:t>
            </a:r>
            <a:r>
              <a:rPr lang="en-US" sz="1400" b="1" baseline="-25000" dirty="0"/>
              <a:t> </a:t>
            </a:r>
            <a:r>
              <a:rPr lang="en-US" sz="1400" b="1" dirty="0"/>
              <a:t>and Predicted IE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29C1DEF-0395-4788-9357-FF2E45A1C73E}"/>
              </a:ext>
            </a:extLst>
          </p:cNvPr>
          <p:cNvSpPr/>
          <p:nvPr/>
        </p:nvSpPr>
        <p:spPr>
          <a:xfrm>
            <a:off x="6329697" y="6102138"/>
            <a:ext cx="1655753" cy="320162"/>
          </a:xfrm>
          <a:prstGeom prst="rightArrow">
            <a:avLst>
              <a:gd name="adj1" fmla="val 36077"/>
              <a:gd name="adj2" fmla="val 848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5B1B58-D546-411F-9FCD-4985547E6FAB}"/>
                  </a:ext>
                </a:extLst>
              </p:cNvPr>
              <p:cNvSpPr/>
              <p:nvPr/>
            </p:nvSpPr>
            <p:spPr>
              <a:xfrm>
                <a:off x="10163180" y="1463463"/>
                <a:ext cx="1742913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𝐶𝑜𝑛𝑐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0.975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CC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5B1B58-D546-411F-9FCD-4985547E6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180" y="1463463"/>
                <a:ext cx="1742913" cy="516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33FBC4A-AB77-4E64-8E85-6736FD4A3F56}"/>
                  </a:ext>
                </a:extLst>
              </p:cNvPr>
              <p:cNvSpPr/>
              <p:nvPr/>
            </p:nvSpPr>
            <p:spPr>
              <a:xfrm>
                <a:off x="8015172" y="3618504"/>
                <a:ext cx="3979616" cy="646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÷</m:t>
                      </m:r>
                      <m:sSub>
                        <m:sSubPr>
                          <m:ctrlP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𝑅𝐹</m:t>
                              </m:r>
                            </m:e>
                          </m:acc>
                        </m:e>
                        <m:sub>
                          <m:r>
                            <a:rPr lang="en-US" sz="24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</m:t>
                          </m:r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24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𝐶𝑜𝑛𝑐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0.9</m:t>
                              </m:r>
                              <m:r>
                                <a:rPr lang="en-US" sz="24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75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𝑅𝐹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33FBC4A-AB77-4E64-8E85-6736FD4A3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72" y="3618504"/>
                <a:ext cx="3979616" cy="646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0279AE1-535C-46B2-906E-33F33D6A18FC}"/>
                  </a:ext>
                </a:extLst>
              </p:cNvPr>
              <p:cNvSpPr/>
              <p:nvPr/>
            </p:nvSpPr>
            <p:spPr>
              <a:xfrm>
                <a:off x="8015172" y="5993035"/>
                <a:ext cx="4105931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÷</m:t>
                      </m:r>
                      <m:sSub>
                        <m:sSubPr>
                          <m:ctrlP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0.025</m:t>
                              </m:r>
                            </m:e>
                            <m:sub>
                              <m:r>
                                <a:rPr lang="en-US" sz="24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𝐼𝐸</m:t>
                              </m:r>
                            </m:sub>
                          </m:sSub>
                        </m:sub>
                      </m:sSub>
                      <m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𝐶𝑜𝑛𝑐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0.9</m:t>
                              </m:r>
                              <m:r>
                                <a:rPr lang="en-US" sz="24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75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𝐼𝐸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0279AE1-535C-46B2-906E-33F33D6A1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72" y="5993035"/>
                <a:ext cx="4105931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C4F589A-F83C-42F8-8D64-9DBBFCAA5CB0}"/>
              </a:ext>
            </a:extLst>
          </p:cNvPr>
          <p:cNvSpPr txBox="1"/>
          <p:nvPr/>
        </p:nvSpPr>
        <p:spPr>
          <a:xfrm>
            <a:off x="4571818" y="836080"/>
            <a:ext cx="186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Inverse Prediction Using Calibration Curves (CC)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ACBC60-794F-40B8-9887-107273CCE76C}"/>
              </a:ext>
            </a:extLst>
          </p:cNvPr>
          <p:cNvSpPr txBox="1"/>
          <p:nvPr/>
        </p:nvSpPr>
        <p:spPr>
          <a:xfrm>
            <a:off x="1643755" y="3087209"/>
            <a:ext cx="2064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Inverse Prediction Using a Bounded Response Factor (RF)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75D631-315B-4330-8133-6DD075A012E7}"/>
              </a:ext>
            </a:extLst>
          </p:cNvPr>
          <p:cNvSpPr txBox="1"/>
          <p:nvPr/>
        </p:nvSpPr>
        <p:spPr>
          <a:xfrm>
            <a:off x="1328925" y="5427968"/>
            <a:ext cx="2593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Inverse Prediction Using Ionization Efficiency (IE) Estimation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489993-B5E4-424E-BF43-5E84A36CFDB5}"/>
              </a:ext>
            </a:extLst>
          </p:cNvPr>
          <p:cNvSpPr txBox="1"/>
          <p:nvPr/>
        </p:nvSpPr>
        <p:spPr>
          <a:xfrm>
            <a:off x="8847292" y="1273047"/>
            <a:ext cx="11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Given </a:t>
            </a:r>
            <a:r>
              <a:rPr lang="en-US" sz="1400" b="1" dirty="0" err="1"/>
              <a:t>Y</a:t>
            </a:r>
            <a:r>
              <a:rPr lang="en-US" sz="1400" b="1" baseline="-25000" dirty="0" err="1"/>
              <a:t>obs</a:t>
            </a:r>
            <a:endParaRPr lang="en-US" sz="1400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3ECB210-B910-4ACE-8CBE-D35200F49C73}"/>
              </a:ext>
            </a:extLst>
          </p:cNvPr>
          <p:cNvSpPr/>
          <p:nvPr/>
        </p:nvSpPr>
        <p:spPr>
          <a:xfrm>
            <a:off x="8914248" y="1549703"/>
            <a:ext cx="1278347" cy="344136"/>
          </a:xfrm>
          <a:prstGeom prst="rightArrow">
            <a:avLst>
              <a:gd name="adj1" fmla="val 36077"/>
              <a:gd name="adj2" fmla="val 848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4F43C0-DE41-4CA5-8223-A2AEDB07220B}"/>
              </a:ext>
            </a:extLst>
          </p:cNvPr>
          <p:cNvSpPr/>
          <p:nvPr/>
        </p:nvSpPr>
        <p:spPr>
          <a:xfrm>
            <a:off x="6359419" y="3769860"/>
            <a:ext cx="1655753" cy="320162"/>
          </a:xfrm>
          <a:prstGeom prst="rightArrow">
            <a:avLst>
              <a:gd name="adj1" fmla="val 36077"/>
              <a:gd name="adj2" fmla="val 848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3CDAA-2FE4-41F8-AC2B-E4EA0FA52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6554" y="4706748"/>
            <a:ext cx="2113143" cy="2113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AB2923-59D2-462D-B20C-40DD899CA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0270" y="2407753"/>
            <a:ext cx="2099427" cy="20994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3EC2D4-54F4-47E6-8022-E5273043B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8353" y="381048"/>
            <a:ext cx="2023057" cy="20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2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06CA1FB7-43FD-4B60-8AC2-F8E0B8F67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0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C554236-8C7E-4383-8E12-A5188AE77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16756"/>
              </p:ext>
            </p:extLst>
          </p:nvPr>
        </p:nvGraphicFramePr>
        <p:xfrm>
          <a:off x="1114880" y="0"/>
          <a:ext cx="99713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rism 9" r:id="rId4" imgW="7020846" imgH="4828592" progId="Prism9.Document">
                  <p:embed/>
                </p:oleObj>
              </mc:Choice>
              <mc:Fallback>
                <p:oleObj name="Prism 9" r:id="rId4" imgW="7020846" imgH="482859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4880" y="0"/>
                        <a:ext cx="99713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4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Records_x0020_Date xmlns="12dca8e6-3fb9-4fb3-8beb-ecb598b06b11" xsi:nil="true"/>
    <Document_x0020_Creation_x0020_Date xmlns="4ffa91fb-a0ff-4ac5-b2db-65c790d184a4">2021-08-11T22:04:47+00:00</Document_x0020_Creation_x0020_Date>
    <EPA_x0020_Office xmlns="4ffa91fb-a0ff-4ac5-b2db-65c790d184a4" xsi:nil="true"/>
    <Records_x0020_Status xmlns="12dca8e6-3fb9-4fb3-8beb-ecb598b06b11">Pending</Records_x0020_Status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7A8810DD0A046892DC270EE000AFA" ma:contentTypeVersion="14" ma:contentTypeDescription="Create a new document." ma:contentTypeScope="" ma:versionID="30b16ad33a76965c40f2b7fa04335b9e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12dca8e6-3fb9-4fb3-8beb-ecb598b06b11" xmlns:ns7="73c29788-111d-4c4e-9356-f938fd92c5bb" targetNamespace="http://schemas.microsoft.com/office/2006/metadata/properties" ma:root="true" ma:fieldsID="d59ef318e601756a056da6d0e2c7070a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12dca8e6-3fb9-4fb3-8beb-ecb598b06b11"/>
    <xsd:import namespace="73c29788-111d-4c4e-9356-f938fd92c5bb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Records_x0020_Status" minOccurs="0"/>
                <xsd:element ref="ns6:Records_x0020_Date" minOccurs="0"/>
                <xsd:element ref="ns7:MediaServiceMetadata" minOccurs="0"/>
                <xsd:element ref="ns7:MediaServiceFastMetadata" minOccurs="0"/>
                <xsd:element ref="ns7:MediaServiceAutoTags" minOccurs="0"/>
                <xsd:element ref="ns7:MediaServiceOCR" minOccurs="0"/>
                <xsd:element ref="ns7:MediaServiceGenerationTime" minOccurs="0"/>
                <xsd:element ref="ns7:MediaServiceEventHashCode" minOccurs="0"/>
                <xsd:element ref="ns7:MediaServiceDateTaken" minOccurs="0"/>
                <xsd:element ref="ns6:SharedWithUsers" minOccurs="0"/>
                <xsd:element ref="ns6:SharedWithDetails" minOccurs="0"/>
                <xsd:element ref="ns6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e28ab66c-7b38-497f-a272-2f0627cffa28}" ma:internalName="TaxCatchAllLabel" ma:readOnly="true" ma:showField="CatchAllDataLabel" ma:web="12dca8e6-3fb9-4fb3-8beb-ecb598b06b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e28ab66c-7b38-497f-a272-2f0627cffa28}" ma:internalName="TaxCatchAll" ma:showField="CatchAllData" ma:web="12dca8e6-3fb9-4fb3-8beb-ecb598b06b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ca8e6-3fb9-4fb3-8beb-ecb598b06b11" elementFormDefault="qualified">
    <xsd:import namespace="http://schemas.microsoft.com/office/2006/documentManagement/types"/>
    <xsd:import namespace="http://schemas.microsoft.com/office/infopath/2007/PartnerControls"/>
    <xsd:element name="Records_x0020_Status" ma:index="28" nillable="true" ma:displayName="Records Status" ma:default="Pending" ma:internalName="Records_x0020_Status">
      <xsd:simpleType>
        <xsd:restriction base="dms:Text"/>
      </xsd:simpleType>
    </xsd:element>
    <xsd:element name="Records_x0020_Date" ma:index="29" nillable="true" ma:displayName="Records Date" ma:hidden="true" ma:internalName="Records_x0020_Date">
      <xsd:simpleType>
        <xsd:restriction base="dms:DateTime"/>
      </xsd:simple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9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29788-111d-4c4e-9356-f938fd92c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29f62856-1543-49d4-a736-4569d363f533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59B80-F15A-48F5-A88D-E716A4DC6BCC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4ffa91fb-a0ff-4ac5-b2db-65c790d184a4"/>
    <ds:schemaRef ds:uri="73c29788-111d-4c4e-9356-f938fd92c5bb"/>
    <ds:schemaRef ds:uri="http://schemas.microsoft.com/office/infopath/2007/PartnerControls"/>
    <ds:schemaRef ds:uri="http://schemas.microsoft.com/sharepoint/v3/fields"/>
    <ds:schemaRef ds:uri="http://schemas.microsoft.com/sharepoint.v3"/>
    <ds:schemaRef ds:uri="12dca8e6-3fb9-4fb3-8beb-ecb598b06b11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71A67B-420B-4AFB-A946-35917FBE59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12dca8e6-3fb9-4fb3-8beb-ecb598b06b11"/>
    <ds:schemaRef ds:uri="73c29788-111d-4c4e-9356-f938fd92c5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E6921-4798-4FC6-A91F-AF1FF4A857F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B95FBD4B-F8CD-4A07-A737-00982DBDB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6124</TotalTime>
  <Words>98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Prism 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Sobus, Jon</dc:creator>
  <cp:lastModifiedBy>Sobus, Jon</cp:lastModifiedBy>
  <cp:revision>210</cp:revision>
  <dcterms:created xsi:type="dcterms:W3CDTF">2020-11-17T18:39:45Z</dcterms:created>
  <dcterms:modified xsi:type="dcterms:W3CDTF">2021-12-16T23:38:05Z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0x010100A2E7A8810DD0A046892DC270EE000AFA</vt:lpwstr>
  </property>
</Properties>
</file>