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186" autoAdjust="0"/>
  </p:normalViewPr>
  <p:slideViewPr>
    <p:cSldViewPr snapToGrid="0">
      <p:cViewPr varScale="1">
        <p:scale>
          <a:sx n="55" d="100"/>
          <a:sy n="55" d="100"/>
        </p:scale>
        <p:origin x="10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F4006-6664-4260-8C2F-ADECE9775C6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65D7B-F722-47F2-BA4B-B5BA29ED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7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SX: Normal QQ Plots of (A) the observed response factor distribution, (B) Box-Cox transformed response factor distribution, (C) marginal residuals resulting from the linear regression of Box-Cox transformed RF vs. log</a:t>
            </a:r>
            <a:r>
              <a:rPr lang="en-US" baseline="-25000" dirty="0"/>
              <a:t>10</a:t>
            </a:r>
            <a:r>
              <a:rPr lang="en-US" baseline="0" dirty="0"/>
              <a:t> Predicted Ionization Efficiency, and (D) conditional residuals resulting from the linear mixed-effects model regression of Box-Cox transformed RF vs. log</a:t>
            </a:r>
            <a:r>
              <a:rPr lang="en-US" baseline="-25000" dirty="0"/>
              <a:t>10 </a:t>
            </a:r>
            <a:r>
              <a:rPr lang="en-US" baseline="0" dirty="0"/>
              <a:t>Predicted Ionization Efficiency for ENTACT ESI+ data. All Box-Cox transforms were performed using </a:t>
            </a:r>
            <a:r>
              <a:rPr lang="en-US" baseline="0"/>
              <a:t>an optimum lambda </a:t>
            </a:r>
            <a:r>
              <a:rPr lang="en-US" baseline="0" dirty="0"/>
              <a:t>= 0.285, as derived from bootstrap resampling and transforming the univariate RF distribution 50,000 times.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65D7B-F722-47F2-BA4B-B5BA29ED76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72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 SX: Normal QQ Plots of (A) the observed response factor distribution, (B) Box-Cox transformed response factor distribution, (C) marginal residuals resulting from the linear regression of Box-Cox transformed RF vs. log</a:t>
            </a:r>
            <a:r>
              <a:rPr lang="en-US" baseline="-25000" dirty="0"/>
              <a:t>10</a:t>
            </a:r>
            <a:r>
              <a:rPr lang="en-US" baseline="0" dirty="0"/>
              <a:t> Predicted Ionization Efficiency, and (D) conditional residuals resulting from the linear mixed-effects model regression of Box-Cox transformed RF vs. log</a:t>
            </a:r>
            <a:r>
              <a:rPr lang="en-US" baseline="-25000" dirty="0"/>
              <a:t>10 </a:t>
            </a:r>
            <a:r>
              <a:rPr lang="en-US" baseline="0" dirty="0"/>
              <a:t>Predicted Ionization Efficiency for ENTACT ESI- data. All Box-Cox transforms were performed using an optimum lambda = -0.106, as derived from bootstrap resampling and transforming the univariate RF distribution 50,000 times.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65D7B-F722-47F2-BA4B-B5BA29ED76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7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23FF-85FB-4B5F-97B8-51A4D84F0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959C8-496A-4284-A17D-ABCDF9030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402EF-9AFD-47D7-ABD5-2D356D56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2EEC-B849-4604-9F29-0448272C581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0BD13-9258-4DAE-AD01-992FD906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278E9-98CE-477F-8A81-B1F18A81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322E-DC37-49A4-8746-7EAD72383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6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0CC0-8579-41AA-9DC0-EA5A3C14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D2445-BC70-44B5-921E-6B80BB02E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5CA94-3CFC-4759-A5EF-A5B13D7B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2EEC-B849-4604-9F29-0448272C581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EA634-8EEE-4B96-8B70-22A020C5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AB6A-D6FF-49EF-B0A8-1FF6E232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322E-DC37-49A4-8746-7EAD72383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6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F365A-3928-492C-8BFA-54EF157FC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D293C-C0CD-482B-9C02-4665FAF6A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585FD-9DC6-499A-BE01-B9E79EA4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2EEC-B849-4604-9F29-0448272C581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CC49A-6620-4C8D-9485-463904E9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120B2-9157-4E31-8255-1420B7BC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322E-DC37-49A4-8746-7EAD72383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2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E178-7565-4B44-9AB7-BAA91F3C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32AD3-BAE1-438E-BA0E-44E2992D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596B7-8579-4410-8143-FCD11B95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2EEC-B849-4604-9F29-0448272C581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4F1AC-08B3-49E8-A3AE-C031D78E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6746-511F-4634-AF38-907F4EB7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322E-DC37-49A4-8746-7EAD72383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B073-282D-412D-9849-1AFE8C9D6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9DB73-B2F4-49BC-BDA8-7F6940E89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3203E-9300-43FB-9BF7-7FDED67B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2EEC-B849-4604-9F29-0448272C581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DC4E1-63C2-4336-A06F-D797CE141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EC539-3D18-435B-BEB2-89A47A85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322E-DC37-49A4-8746-7EAD72383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6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53F6-2AB1-4878-A548-B9CB3E04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08904-FE87-46D4-85E3-E63BF15AE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60DD4-2B13-4C66-BF55-5FA965423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ED856-2A3A-4172-94CE-A25F7F669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2EEC-B849-4604-9F29-0448272C581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D856F-5D42-4DC8-84CB-0029FBE4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FF02A-26C7-44CB-AE5C-82DCD5FB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322E-DC37-49A4-8746-7EAD72383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5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45C8-DBDD-415F-8D4F-4B2BBFAF5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65A73-2207-4D95-8526-D5D433118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368EB-99A8-4016-BEBA-543BC64FC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3B8A8-74D3-4889-A34D-8F81B7C87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92320-DD6C-4940-94D2-8FAA68B61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8CBF91-E9B6-4255-B3AC-14178B51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2EEC-B849-4604-9F29-0448272C581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D9369-ED8C-4574-9F53-C5D528D7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0774C-898A-46F0-B2AA-0E5295DB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322E-DC37-49A4-8746-7EAD72383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4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15A2-FE2E-4504-B5D0-1AEB0975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85BF6-1B6C-418E-96E6-8CB4BB13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2EEC-B849-4604-9F29-0448272C581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F84DB-48C3-4A37-8063-F6067FE6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4D9E0-7336-43A4-990F-4A02A889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322E-DC37-49A4-8746-7EAD72383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9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D892E-3F36-413D-9F51-55F5EE2D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2EEC-B849-4604-9F29-0448272C581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027A3-94BA-49C7-9130-8F48616D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71FDC-058C-4104-92AA-E81EA0B0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322E-DC37-49A4-8746-7EAD72383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14C0-D237-4489-AA45-2AB56D20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A173-34B8-4069-9D46-22A0865F1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81B8C-B634-4248-B367-BBB4106C2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AFFBF-4901-4296-81FD-08918E67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2EEC-B849-4604-9F29-0448272C581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3CDB3-09AF-4E5E-AC38-0BB52895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1B0A8-70AF-4EAD-9CC8-C90EE6D5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322E-DC37-49A4-8746-7EAD72383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1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56E0-39BA-4B55-ADB8-5BAFA4162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452DEF-3CBD-4B2B-AB39-EB1ABA342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42A12-117D-42B2-87B5-DD1DD8A7B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5BA19-D24A-43F4-A589-2F0539C8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2EEC-B849-4604-9F29-0448272C581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BF763-96D2-4350-A647-5B11F70F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B4F3B-3193-4E65-84CC-93DB7DCB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322E-DC37-49A4-8746-7EAD72383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1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9909D1-92C6-4732-9A8F-3274213D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0CD99-6EA6-43FE-9665-A7C7019C0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3D10B-0AA2-4B5F-A946-F5BB9D4CE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C2EEC-B849-4604-9F29-0448272C581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A6CE1-0B60-413A-86F2-13DF75681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0686F-F456-4A13-B164-CBE07173E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1322E-DC37-49A4-8746-7EAD72383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6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F38EE9-C030-4EC5-A570-E04CE2695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" b="136"/>
          <a:stretch/>
        </p:blipFill>
        <p:spPr>
          <a:xfrm>
            <a:off x="2816225" y="10160"/>
            <a:ext cx="6856095" cy="6848475"/>
          </a:xfrm>
          <a:ln>
            <a:solidFill>
              <a:schemeClr val="bg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DC82F7-04C8-48C6-B1D0-9A30BE2BDE32}"/>
              </a:ext>
            </a:extLst>
          </p:cNvPr>
          <p:cNvSpPr txBox="1"/>
          <p:nvPr/>
        </p:nvSpPr>
        <p:spPr>
          <a:xfrm>
            <a:off x="6252287" y="1016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1E9A8-2312-401F-A47C-FC1FB27BA0BC}"/>
              </a:ext>
            </a:extLst>
          </p:cNvPr>
          <p:cNvSpPr txBox="1"/>
          <p:nvPr/>
        </p:nvSpPr>
        <p:spPr>
          <a:xfrm>
            <a:off x="2816225" y="343725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96981A-87FD-490A-98D1-DF0C2D9E9E63}"/>
              </a:ext>
            </a:extLst>
          </p:cNvPr>
          <p:cNvSpPr txBox="1"/>
          <p:nvPr/>
        </p:nvSpPr>
        <p:spPr>
          <a:xfrm>
            <a:off x="6244272" y="342900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16C59-12D2-47A5-B5BE-B9AEFC4279A0}"/>
              </a:ext>
            </a:extLst>
          </p:cNvPr>
          <p:cNvSpPr txBox="1"/>
          <p:nvPr/>
        </p:nvSpPr>
        <p:spPr>
          <a:xfrm>
            <a:off x="2816225" y="1016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15262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F38EE9-C030-4EC5-A570-E04CE2695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" b="136"/>
          <a:stretch/>
        </p:blipFill>
        <p:spPr>
          <a:xfrm>
            <a:off x="2816225" y="10160"/>
            <a:ext cx="6856095" cy="6848475"/>
          </a:xfrm>
          <a:ln>
            <a:solidFill>
              <a:schemeClr val="bg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DC82F7-04C8-48C6-B1D0-9A30BE2BDE32}"/>
              </a:ext>
            </a:extLst>
          </p:cNvPr>
          <p:cNvSpPr txBox="1"/>
          <p:nvPr/>
        </p:nvSpPr>
        <p:spPr>
          <a:xfrm>
            <a:off x="6223464" y="7874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1E9A8-2312-401F-A47C-FC1FB27BA0BC}"/>
              </a:ext>
            </a:extLst>
          </p:cNvPr>
          <p:cNvSpPr txBox="1"/>
          <p:nvPr/>
        </p:nvSpPr>
        <p:spPr>
          <a:xfrm>
            <a:off x="2787402" y="346710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96981A-87FD-490A-98D1-DF0C2D9E9E63}"/>
              </a:ext>
            </a:extLst>
          </p:cNvPr>
          <p:cNvSpPr txBox="1"/>
          <p:nvPr/>
        </p:nvSpPr>
        <p:spPr>
          <a:xfrm>
            <a:off x="6215449" y="346710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16C59-12D2-47A5-B5BE-B9AEFC4279A0}"/>
              </a:ext>
            </a:extLst>
          </p:cNvPr>
          <p:cNvSpPr txBox="1"/>
          <p:nvPr/>
        </p:nvSpPr>
        <p:spPr>
          <a:xfrm>
            <a:off x="2811485" y="7556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379836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228</Words>
  <Application>Microsoft Office PowerPoint</Application>
  <PresentationFormat>Widescreen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Groff, Louis</dc:creator>
  <cp:lastModifiedBy>Groff, Louis</cp:lastModifiedBy>
  <cp:revision>2</cp:revision>
  <dcterms:created xsi:type="dcterms:W3CDTF">2022-01-26T20:17:53Z</dcterms:created>
  <dcterms:modified xsi:type="dcterms:W3CDTF">2022-01-26T20:33:58Z</dcterms:modified>
</cp:coreProperties>
</file>