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2" y="47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1.png"/><Relationship Id="rId7" Type="http://schemas.openxmlformats.org/officeDocument/2006/relationships/image" Target="../media/image5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1.png"/><Relationship Id="rId7" Type="http://schemas.openxmlformats.org/officeDocument/2006/relationships/image" Target="../media/image6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1.png"/><Relationship Id="rId7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1.png"/><Relationship Id="rId7" Type="http://schemas.openxmlformats.org/officeDocument/2006/relationships/image" Target="../media/image7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1.png"/><Relationship Id="rId7" Type="http://schemas.openxmlformats.org/officeDocument/2006/relationships/image" Target="../media/image7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55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1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45378" y="-1560160"/>
            <a:ext cx="15488986" cy="13320528"/>
            <a:chOff x="3845378" y="-1560160"/>
            <a:chExt cx="15488986" cy="13320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5378" y="-1560160"/>
              <a:ext cx="15488986" cy="133205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0795" y="4122719"/>
            <a:ext cx="10522554" cy="2448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41810" y="8626628"/>
            <a:ext cx="2858532" cy="1383247"/>
            <a:chOff x="15241810" y="8626628"/>
            <a:chExt cx="2858532" cy="13832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29640" y="8482305"/>
              <a:ext cx="1773086" cy="91327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52497" y="9524760"/>
              <a:ext cx="2794762" cy="72454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52476" y="9155181"/>
              <a:ext cx="2794761" cy="72454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6467" y="5683124"/>
            <a:ext cx="2764561" cy="7245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5297550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0238" y="5978239"/>
            <a:ext cx="12074324" cy="1649106"/>
            <a:chOff x="2620238" y="5978239"/>
            <a:chExt cx="12074324" cy="16491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0238" y="5978239"/>
              <a:ext cx="12074324" cy="16491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2127" y="3060099"/>
            <a:ext cx="6070938" cy="13736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6383" y="4022688"/>
            <a:ext cx="14333247" cy="12467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5297550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31959" y="5540373"/>
            <a:ext cx="8611858" cy="1901319"/>
            <a:chOff x="4031959" y="5540373"/>
            <a:chExt cx="8611858" cy="19013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1959" y="5540373"/>
              <a:ext cx="8611858" cy="19013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2127" y="3060099"/>
            <a:ext cx="6538024" cy="13736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6383" y="4022688"/>
            <a:ext cx="13832047" cy="8659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5297550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01209" y="3731677"/>
            <a:ext cx="9883297" cy="6177061"/>
            <a:chOff x="4201209" y="3731677"/>
            <a:chExt cx="9883297" cy="61770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1209" y="3731677"/>
              <a:ext cx="9883297" cy="61770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3178" y="2715398"/>
            <a:ext cx="2677147" cy="13736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8499" y="2989856"/>
            <a:ext cx="516055" cy="342170"/>
            <a:chOff x="7008499" y="2989856"/>
            <a:chExt cx="516055" cy="3421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499" y="2989856"/>
              <a:ext cx="516055" cy="3421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4973" y="2635895"/>
            <a:ext cx="6223700" cy="13736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71916" y="2635895"/>
            <a:ext cx="2658100" cy="13736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4506" y="4880390"/>
            <a:ext cx="4697866" cy="8220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04506" y="6659489"/>
            <a:ext cx="4917276" cy="8220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04506" y="5768723"/>
            <a:ext cx="4070695" cy="8220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10220" y="3846125"/>
            <a:ext cx="3257780" cy="9575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0171" y="3599605"/>
            <a:ext cx="6833700" cy="2771769"/>
            <a:chOff x="800171" y="3599605"/>
            <a:chExt cx="6833700" cy="27717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71" y="3599605"/>
              <a:ext cx="6833700" cy="277176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28174"/>
            <a:ext cx="2009390" cy="9270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6000" y="3523409"/>
            <a:ext cx="9303677" cy="21874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2194" y="6174930"/>
            <a:ext cx="9724225" cy="1742759"/>
            <a:chOff x="8302194" y="6174930"/>
            <a:chExt cx="9724225" cy="17427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7908" y="6076044"/>
              <a:ext cx="1502601" cy="77056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3743" y="6711343"/>
              <a:ext cx="8657820" cy="1457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3218" y="3709066"/>
            <a:ext cx="6860591" cy="1996113"/>
            <a:chOff x="783218" y="3709066"/>
            <a:chExt cx="6860591" cy="1996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218" y="3709066"/>
              <a:ext cx="6860591" cy="19961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28174"/>
            <a:ext cx="2009390" cy="9270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6000" y="3523409"/>
            <a:ext cx="6710505" cy="17998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07908" y="6076044"/>
            <a:ext cx="1502601" cy="7705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13743" y="6711343"/>
            <a:ext cx="8306553" cy="14572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052" y="3703699"/>
            <a:ext cx="7022758" cy="2012620"/>
            <a:chOff x="621052" y="3703699"/>
            <a:chExt cx="7022758" cy="20126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52" y="3703699"/>
              <a:ext cx="7022758" cy="20126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93869"/>
            <a:ext cx="2710790" cy="8659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6000" y="3523409"/>
            <a:ext cx="6378524" cy="218743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07908" y="6076044"/>
            <a:ext cx="1502601" cy="7705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13743" y="6711343"/>
            <a:ext cx="8516639" cy="14572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212" y="2693869"/>
            <a:ext cx="3824857" cy="8659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3055" y="3480067"/>
            <a:ext cx="6409420" cy="46189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6004" y="2730853"/>
            <a:ext cx="7860820" cy="43207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27990" y="7893314"/>
            <a:ext cx="8966162" cy="11144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3698716"/>
            <a:ext cx="7789783" cy="5917739"/>
            <a:chOff x="1353075" y="3698716"/>
            <a:chExt cx="7789783" cy="59177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3698716"/>
              <a:ext cx="7789783" cy="59177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3598" y="921343"/>
            <a:ext cx="6292752" cy="21515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981" y="2727971"/>
            <a:ext cx="5995162" cy="12143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93598" y="3021146"/>
            <a:ext cx="4044457" cy="17540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3598" y="4781114"/>
            <a:ext cx="5180333" cy="17540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93598" y="6581506"/>
            <a:ext cx="5416047" cy="17540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93598" y="8341475"/>
            <a:ext cx="5589961" cy="17540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7843" y="958624"/>
            <a:ext cx="8071169" cy="18980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3102443"/>
            <a:ext cx="7789783" cy="5917739"/>
            <a:chOff x="1353075" y="3102443"/>
            <a:chExt cx="7789783" cy="59177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3102443"/>
              <a:ext cx="7789783" cy="59177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7843" y="958624"/>
            <a:ext cx="8539131" cy="18980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7921" y="3645556"/>
            <a:ext cx="8073809" cy="21515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1" y="1716701"/>
            <a:ext cx="3895093" cy="19271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1921" y="4193527"/>
            <a:ext cx="5446907" cy="42426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85714" y="4213399"/>
            <a:ext cx="3694936" cy="34148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843" y="958624"/>
            <a:ext cx="9306884" cy="18980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7838" y="2775667"/>
            <a:ext cx="15906571" cy="26963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7838" y="5812838"/>
            <a:ext cx="13750047" cy="33639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843" y="958624"/>
            <a:ext cx="9306884" cy="18980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7838" y="2875038"/>
            <a:ext cx="6771019" cy="3239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1714" y="6578057"/>
            <a:ext cx="11998657" cy="17540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7748" y="3085304"/>
            <a:ext cx="7226248" cy="5871326"/>
            <a:chOff x="387748" y="3085304"/>
            <a:chExt cx="7226248" cy="58713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748" y="3085304"/>
              <a:ext cx="7226248" cy="58713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8320" y="958624"/>
            <a:ext cx="7673893" cy="18980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50105" y="2990067"/>
            <a:ext cx="8545085" cy="215154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40581" y="5710823"/>
            <a:ext cx="5452847" cy="18685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8320" y="958624"/>
            <a:ext cx="5183388" cy="18980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7780" y="2909324"/>
            <a:ext cx="12027533" cy="17540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37842" y="4838924"/>
            <a:ext cx="11855171" cy="215154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37838" y="7255476"/>
            <a:ext cx="11709838" cy="17540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4145" y="2629143"/>
            <a:ext cx="9146314" cy="5664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41810" y="8626628"/>
            <a:ext cx="2858532" cy="1383247"/>
            <a:chOff x="15241810" y="8626628"/>
            <a:chExt cx="2858532" cy="138324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9640" y="8482305"/>
              <a:ext cx="1773086" cy="913276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2497" y="9524760"/>
              <a:ext cx="2794762" cy="72454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2476" y="9155181"/>
              <a:ext cx="2794761" cy="7245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8880941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5985" y="3050508"/>
            <a:ext cx="4010785" cy="13898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9117" y="4028803"/>
            <a:ext cx="8958152" cy="86596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9117" y="4637803"/>
            <a:ext cx="5871647" cy="8659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9117" y="5251222"/>
            <a:ext cx="12494161" cy="8659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5032" y="6345480"/>
            <a:ext cx="3991738" cy="13898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9117" y="7634888"/>
            <a:ext cx="12132314" cy="14192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1770" y="3647887"/>
            <a:ext cx="9888031" cy="3096607"/>
            <a:chOff x="1561770" y="3647887"/>
            <a:chExt cx="9888031" cy="309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770" y="3647887"/>
              <a:ext cx="9888031" cy="309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93869"/>
            <a:ext cx="6978209" cy="8659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8880941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8783" y="7267183"/>
            <a:ext cx="12618228" cy="2530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843" y="958624"/>
            <a:ext cx="7340360" cy="18980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2381" y="4735404"/>
            <a:ext cx="6171429" cy="3753518"/>
            <a:chOff x="1472381" y="4735404"/>
            <a:chExt cx="6171429" cy="37535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2381" y="4735404"/>
              <a:ext cx="6171429" cy="37535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0248" y="4735404"/>
            <a:ext cx="6171429" cy="3832902"/>
            <a:chOff x="9560248" y="4735404"/>
            <a:chExt cx="6171429" cy="38329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248" y="4735404"/>
              <a:ext cx="6171429" cy="38329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4022" y="3014024"/>
            <a:ext cx="10078685" cy="14192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3012" y="4871143"/>
            <a:ext cx="7030854" cy="4689652"/>
            <a:chOff x="1363012" y="4871143"/>
            <a:chExt cx="7030854" cy="46896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3012" y="4871143"/>
              <a:ext cx="7030854" cy="46896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35498" y="4871143"/>
            <a:ext cx="7121384" cy="4704034"/>
            <a:chOff x="9835498" y="4871143"/>
            <a:chExt cx="7121384" cy="47040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35498" y="4871143"/>
              <a:ext cx="7121384" cy="47040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2381" y="2807044"/>
            <a:ext cx="6171429" cy="1905093"/>
            <a:chOff x="1472381" y="2807044"/>
            <a:chExt cx="6171429" cy="19050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2381" y="2807044"/>
              <a:ext cx="6171429" cy="19050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272" y="958624"/>
            <a:ext cx="6996988" cy="18980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4927" y="7078022"/>
            <a:ext cx="6171429" cy="1976407"/>
            <a:chOff x="1064927" y="7078022"/>
            <a:chExt cx="6171429" cy="19764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927" y="7078022"/>
              <a:ext cx="6171429" cy="19764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72353" y="2807044"/>
            <a:ext cx="7303161" cy="6436205"/>
            <a:chOff x="9572353" y="2807044"/>
            <a:chExt cx="7303161" cy="64362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2353" y="2807044"/>
              <a:ext cx="7303161" cy="64362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9272" y="958624"/>
            <a:ext cx="6996988" cy="18980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095" y="2942947"/>
            <a:ext cx="7380457" cy="3215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272" y="958624"/>
            <a:ext cx="4766036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9408" y="2807044"/>
            <a:ext cx="8986807" cy="4209396"/>
            <a:chOff x="1119408" y="2807044"/>
            <a:chExt cx="8986807" cy="42093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9408" y="2807044"/>
              <a:ext cx="8986807" cy="42093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9408" y="7276959"/>
            <a:ext cx="8986807" cy="1972138"/>
            <a:chOff x="1119408" y="7276959"/>
            <a:chExt cx="8986807" cy="19721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408" y="7276959"/>
              <a:ext cx="8986807" cy="19721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34364" y="2503974"/>
            <a:ext cx="7034105" cy="50947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8820" y="1039070"/>
            <a:ext cx="6276649" cy="4122835"/>
            <a:chOff x="9788820" y="1039070"/>
            <a:chExt cx="6276649" cy="41228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8820" y="1039070"/>
              <a:ext cx="6276649" cy="4122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88820" y="5411180"/>
            <a:ext cx="6276649" cy="4229635"/>
            <a:chOff x="9788820" y="5411180"/>
            <a:chExt cx="6276649" cy="4229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8820" y="5411180"/>
              <a:ext cx="6276649" cy="4229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10587" y="2807044"/>
            <a:ext cx="6573148" cy="3384098"/>
            <a:chOff x="1810587" y="2807044"/>
            <a:chExt cx="6573148" cy="33840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587" y="2807044"/>
              <a:ext cx="6573148" cy="33840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272" y="958624"/>
            <a:ext cx="5364228" cy="18980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6780" y="7192941"/>
            <a:ext cx="6253867" cy="1211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김정호</cp:lastModifiedBy>
  <cp:revision>2</cp:revision>
  <dcterms:created xsi:type="dcterms:W3CDTF">2023-12-03T19:20:22Z</dcterms:created>
  <dcterms:modified xsi:type="dcterms:W3CDTF">2023-12-03T10:23:49Z</dcterms:modified>
</cp:coreProperties>
</file>