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71" r:id="rId6"/>
    <p:sldId id="262" r:id="rId7"/>
    <p:sldId id="272" r:id="rId8"/>
    <p:sldId id="280" r:id="rId9"/>
    <p:sldId id="281" r:id="rId10"/>
    <p:sldId id="283" r:id="rId11"/>
    <p:sldId id="273" r:id="rId12"/>
    <p:sldId id="276" r:id="rId13"/>
    <p:sldId id="275" r:id="rId14"/>
    <p:sldId id="265" r:id="rId15"/>
    <p:sldId id="278" r:id="rId16"/>
    <p:sldId id="285" r:id="rId17"/>
    <p:sldId id="287" r:id="rId18"/>
    <p:sldId id="288" r:id="rId19"/>
    <p:sldId id="289" r:id="rId20"/>
    <p:sldId id="290" r:id="rId21"/>
    <p:sldId id="291" r:id="rId22"/>
    <p:sldId id="267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BB2"/>
    <a:srgbClr val="FFD38E"/>
    <a:srgbClr val="FF9D97"/>
    <a:srgbClr val="9ECCB1"/>
    <a:srgbClr val="F1F3F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068" y="9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7F6BA-9F08-42E6-B4A7-F92452A498B0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</dgm:pt>
    <dgm:pt modelId="{45CFDC92-BAE9-4C5A-BF8A-E3842A80C6E3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/>
            <a:t>검증</a:t>
          </a:r>
        </a:p>
      </dgm:t>
    </dgm:pt>
    <dgm:pt modelId="{A93A5354-0F40-487F-93DA-2E27A3A32C39}" type="parTrans" cxnId="{4AD56E85-6B03-4144-B4D3-01E1FCBB7C94}">
      <dgm:prSet/>
      <dgm:spPr/>
      <dgm:t>
        <a:bodyPr/>
        <a:lstStyle/>
        <a:p>
          <a:pPr latinLnBrk="1"/>
          <a:endParaRPr lang="ko-KR" altLang="en-US"/>
        </a:p>
      </dgm:t>
    </dgm:pt>
    <dgm:pt modelId="{F43F0B9E-E0C8-4A89-82E6-E92FDA84E844}" type="sibTrans" cxnId="{4AD56E85-6B03-4144-B4D3-01E1FCBB7C94}">
      <dgm:prSet/>
      <dgm:spPr/>
      <dgm:t>
        <a:bodyPr/>
        <a:lstStyle/>
        <a:p>
          <a:pPr latinLnBrk="1"/>
          <a:endParaRPr lang="ko-KR" altLang="en-US"/>
        </a:p>
      </dgm:t>
    </dgm:pt>
    <dgm:pt modelId="{317D3787-3F5A-4114-A883-A8BB4409E02B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E68B134D-4AAF-45E9-B77F-D598ED8213EC}" type="parTrans" cxnId="{E44058A4-ABDE-4F6E-BD15-8A339130F476}">
      <dgm:prSet/>
      <dgm:spPr/>
      <dgm:t>
        <a:bodyPr/>
        <a:lstStyle/>
        <a:p>
          <a:pPr latinLnBrk="1"/>
          <a:endParaRPr lang="ko-KR" altLang="en-US"/>
        </a:p>
      </dgm:t>
    </dgm:pt>
    <dgm:pt modelId="{E327E28B-9EB4-4404-AE52-C80D35CD9CE8}" type="sibTrans" cxnId="{E44058A4-ABDE-4F6E-BD15-8A339130F476}">
      <dgm:prSet/>
      <dgm:spPr/>
      <dgm:t>
        <a:bodyPr/>
        <a:lstStyle/>
        <a:p>
          <a:pPr latinLnBrk="1"/>
          <a:endParaRPr lang="ko-KR" altLang="en-US"/>
        </a:p>
      </dgm:t>
    </dgm:pt>
    <dgm:pt modelId="{923001CA-D2B7-4498-B684-CB028251E7C2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7F42FA7E-2C5A-4A30-A309-94514B8F0CB3}" type="parTrans" cxnId="{F4BAB003-A93F-4790-891E-CEEA3893B0E7}">
      <dgm:prSet/>
      <dgm:spPr/>
      <dgm:t>
        <a:bodyPr/>
        <a:lstStyle/>
        <a:p>
          <a:pPr latinLnBrk="1"/>
          <a:endParaRPr lang="ko-KR" altLang="en-US"/>
        </a:p>
      </dgm:t>
    </dgm:pt>
    <dgm:pt modelId="{7CC38AAD-DA3C-4DAF-9CD9-7832261A9DAD}" type="sibTrans" cxnId="{F4BAB003-A93F-4790-891E-CEEA3893B0E7}">
      <dgm:prSet/>
      <dgm:spPr/>
      <dgm:t>
        <a:bodyPr/>
        <a:lstStyle/>
        <a:p>
          <a:pPr latinLnBrk="1"/>
          <a:endParaRPr lang="ko-KR" altLang="en-US"/>
        </a:p>
      </dgm:t>
    </dgm:pt>
    <dgm:pt modelId="{0E00FB36-9440-482C-BA5C-74A55F218776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1372CB22-33F4-49D5-ABED-FAF2D00B1B60}" type="parTrans" cxnId="{B734BF61-EDF4-4E8F-BDD7-C3F65EEE3820}">
      <dgm:prSet/>
      <dgm:spPr/>
      <dgm:t>
        <a:bodyPr/>
        <a:lstStyle/>
        <a:p>
          <a:pPr latinLnBrk="1"/>
          <a:endParaRPr lang="ko-KR" altLang="en-US"/>
        </a:p>
      </dgm:t>
    </dgm:pt>
    <dgm:pt modelId="{25185B0A-B8BF-4E1E-9F18-54A354D4E428}" type="sibTrans" cxnId="{B734BF61-EDF4-4E8F-BDD7-C3F65EEE3820}">
      <dgm:prSet/>
      <dgm:spPr/>
      <dgm:t>
        <a:bodyPr/>
        <a:lstStyle/>
        <a:p>
          <a:pPr latinLnBrk="1"/>
          <a:endParaRPr lang="ko-KR" altLang="en-US"/>
        </a:p>
      </dgm:t>
    </dgm:pt>
    <dgm:pt modelId="{5AFE52A3-5EB9-4A01-94E1-CB12932E7FD6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6EC002C9-6F8F-4334-A8D6-E5B1DBF0EEB8}" type="parTrans" cxnId="{06262E24-A2BC-4F62-9386-0652E3756DC1}">
      <dgm:prSet/>
      <dgm:spPr/>
      <dgm:t>
        <a:bodyPr/>
        <a:lstStyle/>
        <a:p>
          <a:pPr latinLnBrk="1"/>
          <a:endParaRPr lang="ko-KR" altLang="en-US"/>
        </a:p>
      </dgm:t>
    </dgm:pt>
    <dgm:pt modelId="{CD44B063-B586-4891-80D3-491F531915F6}" type="sibTrans" cxnId="{06262E24-A2BC-4F62-9386-0652E3756DC1}">
      <dgm:prSet/>
      <dgm:spPr/>
      <dgm:t>
        <a:bodyPr/>
        <a:lstStyle/>
        <a:p>
          <a:pPr latinLnBrk="1"/>
          <a:endParaRPr lang="ko-KR" altLang="en-US"/>
        </a:p>
      </dgm:t>
    </dgm:pt>
    <dgm:pt modelId="{129E4928-B3F7-426D-A708-A6B40CC813AF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/>
            <a:t>검증</a:t>
          </a:r>
        </a:p>
      </dgm:t>
    </dgm:pt>
    <dgm:pt modelId="{C484AB87-51A7-43AB-A77E-F5D3B3617F3A}" type="parTrans" cxnId="{0FBE46AA-7124-4E0C-9EFD-0B9AE7AC3D0C}">
      <dgm:prSet/>
      <dgm:spPr/>
      <dgm:t>
        <a:bodyPr/>
        <a:lstStyle/>
        <a:p>
          <a:pPr latinLnBrk="1"/>
          <a:endParaRPr lang="ko-KR" altLang="en-US"/>
        </a:p>
      </dgm:t>
    </dgm:pt>
    <dgm:pt modelId="{FB1AFDA0-7E0D-4496-AFC8-646C08E4674D}" type="sibTrans" cxnId="{0FBE46AA-7124-4E0C-9EFD-0B9AE7AC3D0C}">
      <dgm:prSet/>
      <dgm:spPr/>
      <dgm:t>
        <a:bodyPr/>
        <a:lstStyle/>
        <a:p>
          <a:pPr latinLnBrk="1"/>
          <a:endParaRPr lang="ko-KR" altLang="en-US"/>
        </a:p>
      </dgm:t>
    </dgm:pt>
    <dgm:pt modelId="{24C21848-E457-4A5B-8534-F5C249242831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/>
            <a:t>검증</a:t>
          </a:r>
        </a:p>
      </dgm:t>
    </dgm:pt>
    <dgm:pt modelId="{B5505A88-EABD-48F4-9ED8-F37F647CD826}" type="parTrans" cxnId="{35F00239-5C4E-4B1B-AABB-FF10FC2E6877}">
      <dgm:prSet/>
      <dgm:spPr/>
      <dgm:t>
        <a:bodyPr/>
        <a:lstStyle/>
        <a:p>
          <a:pPr latinLnBrk="1"/>
          <a:endParaRPr lang="ko-KR" altLang="en-US"/>
        </a:p>
      </dgm:t>
    </dgm:pt>
    <dgm:pt modelId="{A699AD50-578E-4D86-ACC2-E64F40087F52}" type="sibTrans" cxnId="{35F00239-5C4E-4B1B-AABB-FF10FC2E6877}">
      <dgm:prSet/>
      <dgm:spPr/>
      <dgm:t>
        <a:bodyPr/>
        <a:lstStyle/>
        <a:p>
          <a:pPr latinLnBrk="1"/>
          <a:endParaRPr lang="ko-KR" altLang="en-US"/>
        </a:p>
      </dgm:t>
    </dgm:pt>
    <dgm:pt modelId="{83F0BD59-3671-497E-A2C1-AC7171812593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42215172-2C9A-4033-9737-47855A2E5EB9}" type="parTrans" cxnId="{528BF47E-D981-4442-9204-4B0C22E828EE}">
      <dgm:prSet/>
      <dgm:spPr/>
      <dgm:t>
        <a:bodyPr/>
        <a:lstStyle/>
        <a:p>
          <a:pPr latinLnBrk="1"/>
          <a:endParaRPr lang="ko-KR" altLang="en-US"/>
        </a:p>
      </dgm:t>
    </dgm:pt>
    <dgm:pt modelId="{B2282920-62EA-40BB-9E8B-AB791DD309DC}" type="sibTrans" cxnId="{528BF47E-D981-4442-9204-4B0C22E828EE}">
      <dgm:prSet/>
      <dgm:spPr/>
      <dgm:t>
        <a:bodyPr/>
        <a:lstStyle/>
        <a:p>
          <a:pPr latinLnBrk="1"/>
          <a:endParaRPr lang="ko-KR" altLang="en-US"/>
        </a:p>
      </dgm:t>
    </dgm:pt>
    <dgm:pt modelId="{AC214D92-B182-4941-91C5-B356913ED8E4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DA554515-9F59-4C84-9C2A-14202DB925EC}" type="parTrans" cxnId="{17E12C1D-69AE-4BB6-B7EC-78169A0696B4}">
      <dgm:prSet/>
      <dgm:spPr/>
      <dgm:t>
        <a:bodyPr/>
        <a:lstStyle/>
        <a:p>
          <a:pPr latinLnBrk="1"/>
          <a:endParaRPr lang="ko-KR" altLang="en-US"/>
        </a:p>
      </dgm:t>
    </dgm:pt>
    <dgm:pt modelId="{56B1D06F-6BE5-4419-9D42-22A8D9EFE584}" type="sibTrans" cxnId="{17E12C1D-69AE-4BB6-B7EC-78169A0696B4}">
      <dgm:prSet/>
      <dgm:spPr/>
      <dgm:t>
        <a:bodyPr/>
        <a:lstStyle/>
        <a:p>
          <a:pPr latinLnBrk="1"/>
          <a:endParaRPr lang="ko-KR" altLang="en-US"/>
        </a:p>
      </dgm:t>
    </dgm:pt>
    <dgm:pt modelId="{0F9083A7-9D7C-43FE-98C7-0DD2B20F4897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E32752E7-E8BD-4EA4-BDC9-F3A92CEFC137}" type="parTrans" cxnId="{FBD8A0D4-818B-43FB-A0D8-5FAC360E80E7}">
      <dgm:prSet/>
      <dgm:spPr/>
      <dgm:t>
        <a:bodyPr/>
        <a:lstStyle/>
        <a:p>
          <a:pPr latinLnBrk="1"/>
          <a:endParaRPr lang="ko-KR" altLang="en-US"/>
        </a:p>
      </dgm:t>
    </dgm:pt>
    <dgm:pt modelId="{9D7EBBDB-5969-4E66-8025-BF67FFCD2FD2}" type="sibTrans" cxnId="{FBD8A0D4-818B-43FB-A0D8-5FAC360E80E7}">
      <dgm:prSet/>
      <dgm:spPr/>
      <dgm:t>
        <a:bodyPr/>
        <a:lstStyle/>
        <a:p>
          <a:pPr latinLnBrk="1"/>
          <a:endParaRPr lang="ko-KR" altLang="en-US"/>
        </a:p>
      </dgm:t>
    </dgm:pt>
    <dgm:pt modelId="{72E23B84-AFB8-45C0-99E5-4BCF7617D529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E405C929-8E15-428C-AE20-E571B40703BB}" type="parTrans" cxnId="{40416BF0-9ED4-4425-844B-20CB4E6C1A98}">
      <dgm:prSet/>
      <dgm:spPr/>
      <dgm:t>
        <a:bodyPr/>
        <a:lstStyle/>
        <a:p>
          <a:pPr latinLnBrk="1"/>
          <a:endParaRPr lang="ko-KR" altLang="en-US"/>
        </a:p>
      </dgm:t>
    </dgm:pt>
    <dgm:pt modelId="{7E78021B-1C8B-46BA-9750-F418985AF62E}" type="sibTrans" cxnId="{40416BF0-9ED4-4425-844B-20CB4E6C1A98}">
      <dgm:prSet/>
      <dgm:spPr/>
      <dgm:t>
        <a:bodyPr/>
        <a:lstStyle/>
        <a:p>
          <a:pPr latinLnBrk="1"/>
          <a:endParaRPr lang="ko-KR" altLang="en-US"/>
        </a:p>
      </dgm:t>
    </dgm:pt>
    <dgm:pt modelId="{FA058973-D995-4380-9B97-08A1DD6022B5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/>
            <a:t>검증</a:t>
          </a:r>
        </a:p>
      </dgm:t>
    </dgm:pt>
    <dgm:pt modelId="{80B7A387-EE2A-4F25-84FE-D987918FF9B6}" type="parTrans" cxnId="{B718A08F-D02B-425C-848D-BC21CE46CBEA}">
      <dgm:prSet/>
      <dgm:spPr/>
      <dgm:t>
        <a:bodyPr/>
        <a:lstStyle/>
        <a:p>
          <a:pPr latinLnBrk="1"/>
          <a:endParaRPr lang="ko-KR" altLang="en-US"/>
        </a:p>
      </dgm:t>
    </dgm:pt>
    <dgm:pt modelId="{5FAB8AAA-3BC6-4ACE-AB32-D57DA80A9115}" type="sibTrans" cxnId="{B718A08F-D02B-425C-848D-BC21CE46CBEA}">
      <dgm:prSet/>
      <dgm:spPr/>
      <dgm:t>
        <a:bodyPr/>
        <a:lstStyle/>
        <a:p>
          <a:pPr latinLnBrk="1"/>
          <a:endParaRPr lang="ko-KR" altLang="en-US"/>
        </a:p>
      </dgm:t>
    </dgm:pt>
    <dgm:pt modelId="{2170F942-C6D5-417A-AF14-21BA6F714DB6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6A99C569-EBAE-4ABE-AB96-A5A596DEF482}" type="parTrans" cxnId="{70D5EC77-AFDC-41B1-BAA2-9A4166A9AF10}">
      <dgm:prSet/>
      <dgm:spPr/>
      <dgm:t>
        <a:bodyPr/>
        <a:lstStyle/>
        <a:p>
          <a:pPr latinLnBrk="1"/>
          <a:endParaRPr lang="ko-KR" altLang="en-US"/>
        </a:p>
      </dgm:t>
    </dgm:pt>
    <dgm:pt modelId="{B833368C-C787-4CD0-BA98-E268C016F0CF}" type="sibTrans" cxnId="{70D5EC77-AFDC-41B1-BAA2-9A4166A9AF10}">
      <dgm:prSet/>
      <dgm:spPr/>
      <dgm:t>
        <a:bodyPr/>
        <a:lstStyle/>
        <a:p>
          <a:pPr latinLnBrk="1"/>
          <a:endParaRPr lang="ko-KR" altLang="en-US"/>
        </a:p>
      </dgm:t>
    </dgm:pt>
    <dgm:pt modelId="{B9FD84FC-3E83-4CE0-B3F4-54A84DCB666F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C71FAF53-2836-4B8C-BFC5-4C6B80A1AE37}" type="parTrans" cxnId="{68F47FFF-47F9-4E9C-9822-D68F51BCB329}">
      <dgm:prSet/>
      <dgm:spPr/>
      <dgm:t>
        <a:bodyPr/>
        <a:lstStyle/>
        <a:p>
          <a:pPr latinLnBrk="1"/>
          <a:endParaRPr lang="ko-KR" altLang="en-US"/>
        </a:p>
      </dgm:t>
    </dgm:pt>
    <dgm:pt modelId="{56869BA6-309B-4BC3-BA8B-B6F9134CE6BC}" type="sibTrans" cxnId="{68F47FFF-47F9-4E9C-9822-D68F51BCB329}">
      <dgm:prSet/>
      <dgm:spPr/>
      <dgm:t>
        <a:bodyPr/>
        <a:lstStyle/>
        <a:p>
          <a:pPr latinLnBrk="1"/>
          <a:endParaRPr lang="ko-KR" altLang="en-US"/>
        </a:p>
      </dgm:t>
    </dgm:pt>
    <dgm:pt modelId="{48436234-3CC3-446F-9FE1-85DA843E5469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4756EB19-F037-47FF-9B51-895B517F6D8C}" type="parTrans" cxnId="{97B55A75-8B62-426C-A3BD-2302D8D4B73F}">
      <dgm:prSet/>
      <dgm:spPr/>
      <dgm:t>
        <a:bodyPr/>
        <a:lstStyle/>
        <a:p>
          <a:pPr latinLnBrk="1"/>
          <a:endParaRPr lang="ko-KR" altLang="en-US"/>
        </a:p>
      </dgm:t>
    </dgm:pt>
    <dgm:pt modelId="{595E8023-B8D3-423A-B2A6-24AFC7C31618}" type="sibTrans" cxnId="{97B55A75-8B62-426C-A3BD-2302D8D4B73F}">
      <dgm:prSet/>
      <dgm:spPr/>
      <dgm:t>
        <a:bodyPr/>
        <a:lstStyle/>
        <a:p>
          <a:pPr latinLnBrk="1"/>
          <a:endParaRPr lang="ko-KR" altLang="en-US"/>
        </a:p>
      </dgm:t>
    </dgm:pt>
    <dgm:pt modelId="{5B577081-5EA0-4312-BBA2-7B3F52B2D806}">
      <dgm:prSet phldrT="[텍스트]"/>
      <dgm:spPr/>
      <dgm:t>
        <a:bodyPr/>
        <a:lstStyle/>
        <a:p>
          <a:pPr latinLnBrk="1"/>
          <a:r>
            <a:rPr lang="ko-KR" altLang="en-US" dirty="0"/>
            <a:t>훈련</a:t>
          </a:r>
        </a:p>
      </dgm:t>
    </dgm:pt>
    <dgm:pt modelId="{242B8908-90B8-4F9A-AFB7-8198B0E69B58}" type="parTrans" cxnId="{EF8BA576-68DB-4E11-BCC3-DBB8C3FF0415}">
      <dgm:prSet/>
      <dgm:spPr/>
      <dgm:t>
        <a:bodyPr/>
        <a:lstStyle/>
        <a:p>
          <a:pPr latinLnBrk="1"/>
          <a:endParaRPr lang="ko-KR" altLang="en-US"/>
        </a:p>
      </dgm:t>
    </dgm:pt>
    <dgm:pt modelId="{5A43B06D-83B3-4252-B1A3-B0DD7EB3B35E}" type="sibTrans" cxnId="{EF8BA576-68DB-4E11-BCC3-DBB8C3FF0415}">
      <dgm:prSet/>
      <dgm:spPr/>
      <dgm:t>
        <a:bodyPr/>
        <a:lstStyle/>
        <a:p>
          <a:pPr latinLnBrk="1"/>
          <a:endParaRPr lang="ko-KR" altLang="en-US"/>
        </a:p>
      </dgm:t>
    </dgm:pt>
    <dgm:pt modelId="{6A872038-8806-4D38-A731-514D42EA08E8}" type="pres">
      <dgm:prSet presAssocID="{84B7F6BA-9F08-42E6-B4A7-F92452A498B0}" presName="diagram" presStyleCnt="0">
        <dgm:presLayoutVars>
          <dgm:dir/>
          <dgm:resizeHandles val="exact"/>
        </dgm:presLayoutVars>
      </dgm:prSet>
      <dgm:spPr/>
    </dgm:pt>
    <dgm:pt modelId="{B4B5508A-D469-4ABA-8AFE-82D5940EDA97}" type="pres">
      <dgm:prSet presAssocID="{45CFDC92-BAE9-4C5A-BF8A-E3842A80C6E3}" presName="node" presStyleLbl="node1" presStyleIdx="0" presStyleCnt="16">
        <dgm:presLayoutVars>
          <dgm:bulletEnabled val="1"/>
        </dgm:presLayoutVars>
      </dgm:prSet>
      <dgm:spPr/>
    </dgm:pt>
    <dgm:pt modelId="{F20C84BB-0D1E-47C5-BCF0-E864924FC369}" type="pres">
      <dgm:prSet presAssocID="{F43F0B9E-E0C8-4A89-82E6-E92FDA84E844}" presName="sibTrans" presStyleCnt="0"/>
      <dgm:spPr/>
    </dgm:pt>
    <dgm:pt modelId="{B147D541-84E6-4B88-B766-CE1C7CE43337}" type="pres">
      <dgm:prSet presAssocID="{317D3787-3F5A-4114-A883-A8BB4409E02B}" presName="node" presStyleLbl="node1" presStyleIdx="1" presStyleCnt="16">
        <dgm:presLayoutVars>
          <dgm:bulletEnabled val="1"/>
        </dgm:presLayoutVars>
      </dgm:prSet>
      <dgm:spPr/>
    </dgm:pt>
    <dgm:pt modelId="{5C33F337-35D3-440D-A7BE-9B92C8B0650F}" type="pres">
      <dgm:prSet presAssocID="{E327E28B-9EB4-4404-AE52-C80D35CD9CE8}" presName="sibTrans" presStyleCnt="0"/>
      <dgm:spPr/>
    </dgm:pt>
    <dgm:pt modelId="{8F64E65B-CAC1-43A6-87D2-61987E083B48}" type="pres">
      <dgm:prSet presAssocID="{923001CA-D2B7-4498-B684-CB028251E7C2}" presName="node" presStyleLbl="node1" presStyleIdx="2" presStyleCnt="16">
        <dgm:presLayoutVars>
          <dgm:bulletEnabled val="1"/>
        </dgm:presLayoutVars>
      </dgm:prSet>
      <dgm:spPr/>
    </dgm:pt>
    <dgm:pt modelId="{58789A86-27E2-4180-8961-3CBDE7F87B26}" type="pres">
      <dgm:prSet presAssocID="{7CC38AAD-DA3C-4DAF-9CD9-7832261A9DAD}" presName="sibTrans" presStyleCnt="0"/>
      <dgm:spPr/>
    </dgm:pt>
    <dgm:pt modelId="{6283392A-C7BC-4FB9-B20F-A494A298AA66}" type="pres">
      <dgm:prSet presAssocID="{0E00FB36-9440-482C-BA5C-74A55F218776}" presName="node" presStyleLbl="node1" presStyleIdx="3" presStyleCnt="16">
        <dgm:presLayoutVars>
          <dgm:bulletEnabled val="1"/>
        </dgm:presLayoutVars>
      </dgm:prSet>
      <dgm:spPr/>
    </dgm:pt>
    <dgm:pt modelId="{11562B51-06F3-4344-B697-6CE9154E3B46}" type="pres">
      <dgm:prSet presAssocID="{25185B0A-B8BF-4E1E-9F18-54A354D4E428}" presName="sibTrans" presStyleCnt="0"/>
      <dgm:spPr/>
    </dgm:pt>
    <dgm:pt modelId="{A1E03FEC-2FBE-4B24-AE92-1D9C49387CED}" type="pres">
      <dgm:prSet presAssocID="{5AFE52A3-5EB9-4A01-94E1-CB12932E7FD6}" presName="node" presStyleLbl="node1" presStyleIdx="4" presStyleCnt="16">
        <dgm:presLayoutVars>
          <dgm:bulletEnabled val="1"/>
        </dgm:presLayoutVars>
      </dgm:prSet>
      <dgm:spPr/>
    </dgm:pt>
    <dgm:pt modelId="{AB8C514E-1682-4976-9473-743DEFFEEDC5}" type="pres">
      <dgm:prSet presAssocID="{CD44B063-B586-4891-80D3-491F531915F6}" presName="sibTrans" presStyleCnt="0"/>
      <dgm:spPr/>
    </dgm:pt>
    <dgm:pt modelId="{6AD05E9F-CB80-43F7-B96B-B2C71D2D9526}" type="pres">
      <dgm:prSet presAssocID="{129E4928-B3F7-426D-A708-A6B40CC813AF}" presName="node" presStyleLbl="node1" presStyleIdx="5" presStyleCnt="16">
        <dgm:presLayoutVars>
          <dgm:bulletEnabled val="1"/>
        </dgm:presLayoutVars>
      </dgm:prSet>
      <dgm:spPr/>
    </dgm:pt>
    <dgm:pt modelId="{135D2D3D-DBE1-48DD-A49C-6FD2F0C889F0}" type="pres">
      <dgm:prSet presAssocID="{FB1AFDA0-7E0D-4496-AFC8-646C08E4674D}" presName="sibTrans" presStyleCnt="0"/>
      <dgm:spPr/>
    </dgm:pt>
    <dgm:pt modelId="{86A57E7F-03C7-478A-8DBF-02B1451F74A6}" type="pres">
      <dgm:prSet presAssocID="{83F0BD59-3671-497E-A2C1-AC7171812593}" presName="node" presStyleLbl="node1" presStyleIdx="6" presStyleCnt="16">
        <dgm:presLayoutVars>
          <dgm:bulletEnabled val="1"/>
        </dgm:presLayoutVars>
      </dgm:prSet>
      <dgm:spPr/>
    </dgm:pt>
    <dgm:pt modelId="{5D20B8A0-30D3-4AC7-89FB-BD76B6B51D0B}" type="pres">
      <dgm:prSet presAssocID="{B2282920-62EA-40BB-9E8B-AB791DD309DC}" presName="sibTrans" presStyleCnt="0"/>
      <dgm:spPr/>
    </dgm:pt>
    <dgm:pt modelId="{335162D3-AB2E-4F6A-BF09-11755E72CE93}" type="pres">
      <dgm:prSet presAssocID="{AC214D92-B182-4941-91C5-B356913ED8E4}" presName="node" presStyleLbl="node1" presStyleIdx="7" presStyleCnt="16">
        <dgm:presLayoutVars>
          <dgm:bulletEnabled val="1"/>
        </dgm:presLayoutVars>
      </dgm:prSet>
      <dgm:spPr/>
    </dgm:pt>
    <dgm:pt modelId="{F8A9B428-6826-40EF-856B-BF5CE19EF80D}" type="pres">
      <dgm:prSet presAssocID="{56B1D06F-6BE5-4419-9D42-22A8D9EFE584}" presName="sibTrans" presStyleCnt="0"/>
      <dgm:spPr/>
    </dgm:pt>
    <dgm:pt modelId="{39A07483-96D3-49CA-A71D-6E5FD1F5E7C1}" type="pres">
      <dgm:prSet presAssocID="{0F9083A7-9D7C-43FE-98C7-0DD2B20F4897}" presName="node" presStyleLbl="node1" presStyleIdx="8" presStyleCnt="16">
        <dgm:presLayoutVars>
          <dgm:bulletEnabled val="1"/>
        </dgm:presLayoutVars>
      </dgm:prSet>
      <dgm:spPr/>
    </dgm:pt>
    <dgm:pt modelId="{FA90AC4F-3FBF-47D8-AAEC-B969DB6D6EC3}" type="pres">
      <dgm:prSet presAssocID="{9D7EBBDB-5969-4E66-8025-BF67FFCD2FD2}" presName="sibTrans" presStyleCnt="0"/>
      <dgm:spPr/>
    </dgm:pt>
    <dgm:pt modelId="{1D0BB61F-341D-4BD7-89A8-609AB80154B1}" type="pres">
      <dgm:prSet presAssocID="{72E23B84-AFB8-45C0-99E5-4BCF7617D529}" presName="node" presStyleLbl="node1" presStyleIdx="9" presStyleCnt="16">
        <dgm:presLayoutVars>
          <dgm:bulletEnabled val="1"/>
        </dgm:presLayoutVars>
      </dgm:prSet>
      <dgm:spPr/>
    </dgm:pt>
    <dgm:pt modelId="{ADE6FBC7-AF28-4FC4-AE1A-11B53F468965}" type="pres">
      <dgm:prSet presAssocID="{7E78021B-1C8B-46BA-9750-F418985AF62E}" presName="sibTrans" presStyleCnt="0"/>
      <dgm:spPr/>
    </dgm:pt>
    <dgm:pt modelId="{302E587C-1A0B-4033-93CE-491792951A9E}" type="pres">
      <dgm:prSet presAssocID="{FA058973-D995-4380-9B97-08A1DD6022B5}" presName="node" presStyleLbl="node1" presStyleIdx="10" presStyleCnt="16">
        <dgm:presLayoutVars>
          <dgm:bulletEnabled val="1"/>
        </dgm:presLayoutVars>
      </dgm:prSet>
      <dgm:spPr/>
    </dgm:pt>
    <dgm:pt modelId="{4D7DA17D-9BE5-4558-AE17-44C45123CF88}" type="pres">
      <dgm:prSet presAssocID="{5FAB8AAA-3BC6-4ACE-AB32-D57DA80A9115}" presName="sibTrans" presStyleCnt="0"/>
      <dgm:spPr/>
    </dgm:pt>
    <dgm:pt modelId="{F1D02C30-6EBB-47E8-B84F-B15C7D1239C9}" type="pres">
      <dgm:prSet presAssocID="{2170F942-C6D5-417A-AF14-21BA6F714DB6}" presName="node" presStyleLbl="node1" presStyleIdx="11" presStyleCnt="16">
        <dgm:presLayoutVars>
          <dgm:bulletEnabled val="1"/>
        </dgm:presLayoutVars>
      </dgm:prSet>
      <dgm:spPr/>
    </dgm:pt>
    <dgm:pt modelId="{3F424765-2AA6-49B5-AFD1-24D2A6C9743A}" type="pres">
      <dgm:prSet presAssocID="{B833368C-C787-4CD0-BA98-E268C016F0CF}" presName="sibTrans" presStyleCnt="0"/>
      <dgm:spPr/>
    </dgm:pt>
    <dgm:pt modelId="{5AFD770F-A844-4BC6-AB76-7B0C836EC968}" type="pres">
      <dgm:prSet presAssocID="{B9FD84FC-3E83-4CE0-B3F4-54A84DCB666F}" presName="node" presStyleLbl="node1" presStyleIdx="12" presStyleCnt="16">
        <dgm:presLayoutVars>
          <dgm:bulletEnabled val="1"/>
        </dgm:presLayoutVars>
      </dgm:prSet>
      <dgm:spPr/>
    </dgm:pt>
    <dgm:pt modelId="{BCC054DB-AF37-4B0E-83DD-7416B649D549}" type="pres">
      <dgm:prSet presAssocID="{56869BA6-309B-4BC3-BA8B-B6F9134CE6BC}" presName="sibTrans" presStyleCnt="0"/>
      <dgm:spPr/>
    </dgm:pt>
    <dgm:pt modelId="{239B2A6D-014A-42A3-B04F-6C738E962E36}" type="pres">
      <dgm:prSet presAssocID="{48436234-3CC3-446F-9FE1-85DA843E5469}" presName="node" presStyleLbl="node1" presStyleIdx="13" presStyleCnt="16">
        <dgm:presLayoutVars>
          <dgm:bulletEnabled val="1"/>
        </dgm:presLayoutVars>
      </dgm:prSet>
      <dgm:spPr/>
    </dgm:pt>
    <dgm:pt modelId="{564B79DA-F983-47F3-BF3F-EDB3B73D7802}" type="pres">
      <dgm:prSet presAssocID="{595E8023-B8D3-423A-B2A6-24AFC7C31618}" presName="sibTrans" presStyleCnt="0"/>
      <dgm:spPr/>
    </dgm:pt>
    <dgm:pt modelId="{7164BED4-D4B7-4D6E-8F77-8ED3EB5F9A05}" type="pres">
      <dgm:prSet presAssocID="{5B577081-5EA0-4312-BBA2-7B3F52B2D806}" presName="node" presStyleLbl="node1" presStyleIdx="14" presStyleCnt="16">
        <dgm:presLayoutVars>
          <dgm:bulletEnabled val="1"/>
        </dgm:presLayoutVars>
      </dgm:prSet>
      <dgm:spPr/>
    </dgm:pt>
    <dgm:pt modelId="{2A61B29A-EA83-4CBB-95B8-95C2719E07A5}" type="pres">
      <dgm:prSet presAssocID="{5A43B06D-83B3-4252-B1A3-B0DD7EB3B35E}" presName="sibTrans" presStyleCnt="0"/>
      <dgm:spPr/>
    </dgm:pt>
    <dgm:pt modelId="{4D8DAC4C-D9DB-4A43-AA5C-66AEA46E1091}" type="pres">
      <dgm:prSet presAssocID="{24C21848-E457-4A5B-8534-F5C24924283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DAF4DA01-829B-4F99-AF6C-B2D55656BDF4}" type="presOf" srcId="{0F9083A7-9D7C-43FE-98C7-0DD2B20F4897}" destId="{39A07483-96D3-49CA-A71D-6E5FD1F5E7C1}" srcOrd="0" destOrd="0" presId="urn:microsoft.com/office/officeart/2005/8/layout/default"/>
    <dgm:cxn modelId="{F4BAB003-A93F-4790-891E-CEEA3893B0E7}" srcId="{84B7F6BA-9F08-42E6-B4A7-F92452A498B0}" destId="{923001CA-D2B7-4498-B684-CB028251E7C2}" srcOrd="2" destOrd="0" parTransId="{7F42FA7E-2C5A-4A30-A309-94514B8F0CB3}" sibTransId="{7CC38AAD-DA3C-4DAF-9CD9-7832261A9DAD}"/>
    <dgm:cxn modelId="{84646A06-9256-4D0B-BFEF-FA4DD113CF08}" type="presOf" srcId="{FA058973-D995-4380-9B97-08A1DD6022B5}" destId="{302E587C-1A0B-4033-93CE-491792951A9E}" srcOrd="0" destOrd="0" presId="urn:microsoft.com/office/officeart/2005/8/layout/default"/>
    <dgm:cxn modelId="{17E12C1D-69AE-4BB6-B7EC-78169A0696B4}" srcId="{84B7F6BA-9F08-42E6-B4A7-F92452A498B0}" destId="{AC214D92-B182-4941-91C5-B356913ED8E4}" srcOrd="7" destOrd="0" parTransId="{DA554515-9F59-4C84-9C2A-14202DB925EC}" sibTransId="{56B1D06F-6BE5-4419-9D42-22A8D9EFE584}"/>
    <dgm:cxn modelId="{55873E1D-8D37-43FC-8FAF-03EC0DB8DF1F}" type="presOf" srcId="{45CFDC92-BAE9-4C5A-BF8A-E3842A80C6E3}" destId="{B4B5508A-D469-4ABA-8AFE-82D5940EDA97}" srcOrd="0" destOrd="0" presId="urn:microsoft.com/office/officeart/2005/8/layout/default"/>
    <dgm:cxn modelId="{06262E24-A2BC-4F62-9386-0652E3756DC1}" srcId="{84B7F6BA-9F08-42E6-B4A7-F92452A498B0}" destId="{5AFE52A3-5EB9-4A01-94E1-CB12932E7FD6}" srcOrd="4" destOrd="0" parTransId="{6EC002C9-6F8F-4334-A8D6-E5B1DBF0EEB8}" sibTransId="{CD44B063-B586-4891-80D3-491F531915F6}"/>
    <dgm:cxn modelId="{7F742B26-3623-4494-A797-06BF876B0837}" type="presOf" srcId="{2170F942-C6D5-417A-AF14-21BA6F714DB6}" destId="{F1D02C30-6EBB-47E8-B84F-B15C7D1239C9}" srcOrd="0" destOrd="0" presId="urn:microsoft.com/office/officeart/2005/8/layout/default"/>
    <dgm:cxn modelId="{49DC9F2C-3DC2-4FC1-AA26-3F89C853E655}" type="presOf" srcId="{83F0BD59-3671-497E-A2C1-AC7171812593}" destId="{86A57E7F-03C7-478A-8DBF-02B1451F74A6}" srcOrd="0" destOrd="0" presId="urn:microsoft.com/office/officeart/2005/8/layout/default"/>
    <dgm:cxn modelId="{35E33730-F716-4E05-B6C6-61180359DDDE}" type="presOf" srcId="{5AFE52A3-5EB9-4A01-94E1-CB12932E7FD6}" destId="{A1E03FEC-2FBE-4B24-AE92-1D9C49387CED}" srcOrd="0" destOrd="0" presId="urn:microsoft.com/office/officeart/2005/8/layout/default"/>
    <dgm:cxn modelId="{17A5BC30-4991-4D02-988E-CA6B550714EE}" type="presOf" srcId="{5B577081-5EA0-4312-BBA2-7B3F52B2D806}" destId="{7164BED4-D4B7-4D6E-8F77-8ED3EB5F9A05}" srcOrd="0" destOrd="0" presId="urn:microsoft.com/office/officeart/2005/8/layout/default"/>
    <dgm:cxn modelId="{35F00239-5C4E-4B1B-AABB-FF10FC2E6877}" srcId="{84B7F6BA-9F08-42E6-B4A7-F92452A498B0}" destId="{24C21848-E457-4A5B-8534-F5C249242831}" srcOrd="15" destOrd="0" parTransId="{B5505A88-EABD-48F4-9ED8-F37F647CD826}" sibTransId="{A699AD50-578E-4D86-ACC2-E64F40087F52}"/>
    <dgm:cxn modelId="{B734BF61-EDF4-4E8F-BDD7-C3F65EEE3820}" srcId="{84B7F6BA-9F08-42E6-B4A7-F92452A498B0}" destId="{0E00FB36-9440-482C-BA5C-74A55F218776}" srcOrd="3" destOrd="0" parTransId="{1372CB22-33F4-49D5-ABED-FAF2D00B1B60}" sibTransId="{25185B0A-B8BF-4E1E-9F18-54A354D4E428}"/>
    <dgm:cxn modelId="{2C002D52-6F3C-406E-9628-BEC91EF5654A}" type="presOf" srcId="{317D3787-3F5A-4114-A883-A8BB4409E02B}" destId="{B147D541-84E6-4B88-B766-CE1C7CE43337}" srcOrd="0" destOrd="0" presId="urn:microsoft.com/office/officeart/2005/8/layout/default"/>
    <dgm:cxn modelId="{97B55A75-8B62-426C-A3BD-2302D8D4B73F}" srcId="{84B7F6BA-9F08-42E6-B4A7-F92452A498B0}" destId="{48436234-3CC3-446F-9FE1-85DA843E5469}" srcOrd="13" destOrd="0" parTransId="{4756EB19-F037-47FF-9B51-895B517F6D8C}" sibTransId="{595E8023-B8D3-423A-B2A6-24AFC7C31618}"/>
    <dgm:cxn modelId="{EF8BA576-68DB-4E11-BCC3-DBB8C3FF0415}" srcId="{84B7F6BA-9F08-42E6-B4A7-F92452A498B0}" destId="{5B577081-5EA0-4312-BBA2-7B3F52B2D806}" srcOrd="14" destOrd="0" parTransId="{242B8908-90B8-4F9A-AFB7-8198B0E69B58}" sibTransId="{5A43B06D-83B3-4252-B1A3-B0DD7EB3B35E}"/>
    <dgm:cxn modelId="{C475B957-77B6-4A9F-B542-57DD7F4CFEC6}" type="presOf" srcId="{923001CA-D2B7-4498-B684-CB028251E7C2}" destId="{8F64E65B-CAC1-43A6-87D2-61987E083B48}" srcOrd="0" destOrd="0" presId="urn:microsoft.com/office/officeart/2005/8/layout/default"/>
    <dgm:cxn modelId="{70D5EC77-AFDC-41B1-BAA2-9A4166A9AF10}" srcId="{84B7F6BA-9F08-42E6-B4A7-F92452A498B0}" destId="{2170F942-C6D5-417A-AF14-21BA6F714DB6}" srcOrd="11" destOrd="0" parTransId="{6A99C569-EBAE-4ABE-AB96-A5A596DEF482}" sibTransId="{B833368C-C787-4CD0-BA98-E268C016F0CF}"/>
    <dgm:cxn modelId="{D8810C59-2EB8-449D-BC73-790513EB8AE7}" type="presOf" srcId="{72E23B84-AFB8-45C0-99E5-4BCF7617D529}" destId="{1D0BB61F-341D-4BD7-89A8-609AB80154B1}" srcOrd="0" destOrd="0" presId="urn:microsoft.com/office/officeart/2005/8/layout/default"/>
    <dgm:cxn modelId="{528BF47E-D981-4442-9204-4B0C22E828EE}" srcId="{84B7F6BA-9F08-42E6-B4A7-F92452A498B0}" destId="{83F0BD59-3671-497E-A2C1-AC7171812593}" srcOrd="6" destOrd="0" parTransId="{42215172-2C9A-4033-9737-47855A2E5EB9}" sibTransId="{B2282920-62EA-40BB-9E8B-AB791DD309DC}"/>
    <dgm:cxn modelId="{4AD56E85-6B03-4144-B4D3-01E1FCBB7C94}" srcId="{84B7F6BA-9F08-42E6-B4A7-F92452A498B0}" destId="{45CFDC92-BAE9-4C5A-BF8A-E3842A80C6E3}" srcOrd="0" destOrd="0" parTransId="{A93A5354-0F40-487F-93DA-2E27A3A32C39}" sibTransId="{F43F0B9E-E0C8-4A89-82E6-E92FDA84E844}"/>
    <dgm:cxn modelId="{30090D88-4C48-4174-8756-184198A8A374}" type="presOf" srcId="{AC214D92-B182-4941-91C5-B356913ED8E4}" destId="{335162D3-AB2E-4F6A-BF09-11755E72CE93}" srcOrd="0" destOrd="0" presId="urn:microsoft.com/office/officeart/2005/8/layout/default"/>
    <dgm:cxn modelId="{2A406889-F15D-4258-A8D7-8631BCDB6841}" type="presOf" srcId="{84B7F6BA-9F08-42E6-B4A7-F92452A498B0}" destId="{6A872038-8806-4D38-A731-514D42EA08E8}" srcOrd="0" destOrd="0" presId="urn:microsoft.com/office/officeart/2005/8/layout/default"/>
    <dgm:cxn modelId="{B718A08F-D02B-425C-848D-BC21CE46CBEA}" srcId="{84B7F6BA-9F08-42E6-B4A7-F92452A498B0}" destId="{FA058973-D995-4380-9B97-08A1DD6022B5}" srcOrd="10" destOrd="0" parTransId="{80B7A387-EE2A-4F25-84FE-D987918FF9B6}" sibTransId="{5FAB8AAA-3BC6-4ACE-AB32-D57DA80A9115}"/>
    <dgm:cxn modelId="{47C07090-6A5C-43F0-8ABB-CE7101ADD6BD}" type="presOf" srcId="{48436234-3CC3-446F-9FE1-85DA843E5469}" destId="{239B2A6D-014A-42A3-B04F-6C738E962E36}" srcOrd="0" destOrd="0" presId="urn:microsoft.com/office/officeart/2005/8/layout/default"/>
    <dgm:cxn modelId="{E44058A4-ABDE-4F6E-BD15-8A339130F476}" srcId="{84B7F6BA-9F08-42E6-B4A7-F92452A498B0}" destId="{317D3787-3F5A-4114-A883-A8BB4409E02B}" srcOrd="1" destOrd="0" parTransId="{E68B134D-4AAF-45E9-B77F-D598ED8213EC}" sibTransId="{E327E28B-9EB4-4404-AE52-C80D35CD9CE8}"/>
    <dgm:cxn modelId="{0FBE46AA-7124-4E0C-9EFD-0B9AE7AC3D0C}" srcId="{84B7F6BA-9F08-42E6-B4A7-F92452A498B0}" destId="{129E4928-B3F7-426D-A708-A6B40CC813AF}" srcOrd="5" destOrd="0" parTransId="{C484AB87-51A7-43AB-A77E-F5D3B3617F3A}" sibTransId="{FB1AFDA0-7E0D-4496-AFC8-646C08E4674D}"/>
    <dgm:cxn modelId="{FBD8A0D4-818B-43FB-A0D8-5FAC360E80E7}" srcId="{84B7F6BA-9F08-42E6-B4A7-F92452A498B0}" destId="{0F9083A7-9D7C-43FE-98C7-0DD2B20F4897}" srcOrd="8" destOrd="0" parTransId="{E32752E7-E8BD-4EA4-BDC9-F3A92CEFC137}" sibTransId="{9D7EBBDB-5969-4E66-8025-BF67FFCD2FD2}"/>
    <dgm:cxn modelId="{5ED576DC-6FCC-46E4-88BC-45B1D7B5355D}" type="presOf" srcId="{129E4928-B3F7-426D-A708-A6B40CC813AF}" destId="{6AD05E9F-CB80-43F7-B96B-B2C71D2D9526}" srcOrd="0" destOrd="0" presId="urn:microsoft.com/office/officeart/2005/8/layout/default"/>
    <dgm:cxn modelId="{353EAFE0-4325-49C0-A8C5-0B786E6CEBD8}" type="presOf" srcId="{B9FD84FC-3E83-4CE0-B3F4-54A84DCB666F}" destId="{5AFD770F-A844-4BC6-AB76-7B0C836EC968}" srcOrd="0" destOrd="0" presId="urn:microsoft.com/office/officeart/2005/8/layout/default"/>
    <dgm:cxn modelId="{5F6F15E2-CB06-4B73-B2C2-4FAF264B466F}" type="presOf" srcId="{0E00FB36-9440-482C-BA5C-74A55F218776}" destId="{6283392A-C7BC-4FB9-B20F-A494A298AA66}" srcOrd="0" destOrd="0" presId="urn:microsoft.com/office/officeart/2005/8/layout/default"/>
    <dgm:cxn modelId="{40416BF0-9ED4-4425-844B-20CB4E6C1A98}" srcId="{84B7F6BA-9F08-42E6-B4A7-F92452A498B0}" destId="{72E23B84-AFB8-45C0-99E5-4BCF7617D529}" srcOrd="9" destOrd="0" parTransId="{E405C929-8E15-428C-AE20-E571B40703BB}" sibTransId="{7E78021B-1C8B-46BA-9750-F418985AF62E}"/>
    <dgm:cxn modelId="{5D9202F2-0392-4D87-A5FD-1F3BDA8BFA06}" type="presOf" srcId="{24C21848-E457-4A5B-8534-F5C249242831}" destId="{4D8DAC4C-D9DB-4A43-AA5C-66AEA46E1091}" srcOrd="0" destOrd="0" presId="urn:microsoft.com/office/officeart/2005/8/layout/default"/>
    <dgm:cxn modelId="{68F47FFF-47F9-4E9C-9822-D68F51BCB329}" srcId="{84B7F6BA-9F08-42E6-B4A7-F92452A498B0}" destId="{B9FD84FC-3E83-4CE0-B3F4-54A84DCB666F}" srcOrd="12" destOrd="0" parTransId="{C71FAF53-2836-4B8C-BFC5-4C6B80A1AE37}" sibTransId="{56869BA6-309B-4BC3-BA8B-B6F9134CE6BC}"/>
    <dgm:cxn modelId="{DDD21EF2-DC3B-45AD-B4D7-10DD2ED4F07C}" type="presParOf" srcId="{6A872038-8806-4D38-A731-514D42EA08E8}" destId="{B4B5508A-D469-4ABA-8AFE-82D5940EDA97}" srcOrd="0" destOrd="0" presId="urn:microsoft.com/office/officeart/2005/8/layout/default"/>
    <dgm:cxn modelId="{AA304A20-4AB1-4350-9255-385D99741831}" type="presParOf" srcId="{6A872038-8806-4D38-A731-514D42EA08E8}" destId="{F20C84BB-0D1E-47C5-BCF0-E864924FC369}" srcOrd="1" destOrd="0" presId="urn:microsoft.com/office/officeart/2005/8/layout/default"/>
    <dgm:cxn modelId="{50C0ADB3-D71B-4C4E-A681-83062151F397}" type="presParOf" srcId="{6A872038-8806-4D38-A731-514D42EA08E8}" destId="{B147D541-84E6-4B88-B766-CE1C7CE43337}" srcOrd="2" destOrd="0" presId="urn:microsoft.com/office/officeart/2005/8/layout/default"/>
    <dgm:cxn modelId="{5B14D48C-C2A1-4CE3-B717-AF76D427C9D7}" type="presParOf" srcId="{6A872038-8806-4D38-A731-514D42EA08E8}" destId="{5C33F337-35D3-440D-A7BE-9B92C8B0650F}" srcOrd="3" destOrd="0" presId="urn:microsoft.com/office/officeart/2005/8/layout/default"/>
    <dgm:cxn modelId="{A2DC60E7-401B-4842-81A5-3E887ABEC00B}" type="presParOf" srcId="{6A872038-8806-4D38-A731-514D42EA08E8}" destId="{8F64E65B-CAC1-43A6-87D2-61987E083B48}" srcOrd="4" destOrd="0" presId="urn:microsoft.com/office/officeart/2005/8/layout/default"/>
    <dgm:cxn modelId="{19FC1A77-3DC7-4322-8CD9-58866301225E}" type="presParOf" srcId="{6A872038-8806-4D38-A731-514D42EA08E8}" destId="{58789A86-27E2-4180-8961-3CBDE7F87B26}" srcOrd="5" destOrd="0" presId="urn:microsoft.com/office/officeart/2005/8/layout/default"/>
    <dgm:cxn modelId="{61D47BDD-7DAC-4FAC-ABD4-315F3B3475A4}" type="presParOf" srcId="{6A872038-8806-4D38-A731-514D42EA08E8}" destId="{6283392A-C7BC-4FB9-B20F-A494A298AA66}" srcOrd="6" destOrd="0" presId="urn:microsoft.com/office/officeart/2005/8/layout/default"/>
    <dgm:cxn modelId="{0662DE8A-F01B-4D98-8A60-230CCB4575E6}" type="presParOf" srcId="{6A872038-8806-4D38-A731-514D42EA08E8}" destId="{11562B51-06F3-4344-B697-6CE9154E3B46}" srcOrd="7" destOrd="0" presId="urn:microsoft.com/office/officeart/2005/8/layout/default"/>
    <dgm:cxn modelId="{589E37E4-241D-4335-AEA8-6F12E9214D4A}" type="presParOf" srcId="{6A872038-8806-4D38-A731-514D42EA08E8}" destId="{A1E03FEC-2FBE-4B24-AE92-1D9C49387CED}" srcOrd="8" destOrd="0" presId="urn:microsoft.com/office/officeart/2005/8/layout/default"/>
    <dgm:cxn modelId="{52B30997-ED0D-4C9B-9F00-B2FC672212B2}" type="presParOf" srcId="{6A872038-8806-4D38-A731-514D42EA08E8}" destId="{AB8C514E-1682-4976-9473-743DEFFEEDC5}" srcOrd="9" destOrd="0" presId="urn:microsoft.com/office/officeart/2005/8/layout/default"/>
    <dgm:cxn modelId="{AF9C7F63-4AD3-4D57-88FF-F2A1C9F5BC28}" type="presParOf" srcId="{6A872038-8806-4D38-A731-514D42EA08E8}" destId="{6AD05E9F-CB80-43F7-B96B-B2C71D2D9526}" srcOrd="10" destOrd="0" presId="urn:microsoft.com/office/officeart/2005/8/layout/default"/>
    <dgm:cxn modelId="{C9F10078-783B-4185-AEC1-BA16C208CC85}" type="presParOf" srcId="{6A872038-8806-4D38-A731-514D42EA08E8}" destId="{135D2D3D-DBE1-48DD-A49C-6FD2F0C889F0}" srcOrd="11" destOrd="0" presId="urn:microsoft.com/office/officeart/2005/8/layout/default"/>
    <dgm:cxn modelId="{C5E7B322-E90E-4944-BA6C-35158C2CEDE8}" type="presParOf" srcId="{6A872038-8806-4D38-A731-514D42EA08E8}" destId="{86A57E7F-03C7-478A-8DBF-02B1451F74A6}" srcOrd="12" destOrd="0" presId="urn:microsoft.com/office/officeart/2005/8/layout/default"/>
    <dgm:cxn modelId="{08C3FD91-C926-4807-9B76-F79C4D2A4B62}" type="presParOf" srcId="{6A872038-8806-4D38-A731-514D42EA08E8}" destId="{5D20B8A0-30D3-4AC7-89FB-BD76B6B51D0B}" srcOrd="13" destOrd="0" presId="urn:microsoft.com/office/officeart/2005/8/layout/default"/>
    <dgm:cxn modelId="{7AE9A90B-C8B3-4BCB-B4D0-3AC1F46B1EB1}" type="presParOf" srcId="{6A872038-8806-4D38-A731-514D42EA08E8}" destId="{335162D3-AB2E-4F6A-BF09-11755E72CE93}" srcOrd="14" destOrd="0" presId="urn:microsoft.com/office/officeart/2005/8/layout/default"/>
    <dgm:cxn modelId="{4345BBBE-911B-4E7E-8CC9-16CCE65B7C6F}" type="presParOf" srcId="{6A872038-8806-4D38-A731-514D42EA08E8}" destId="{F8A9B428-6826-40EF-856B-BF5CE19EF80D}" srcOrd="15" destOrd="0" presId="urn:microsoft.com/office/officeart/2005/8/layout/default"/>
    <dgm:cxn modelId="{6234C8B4-0371-4070-920F-8A9D3B2C8896}" type="presParOf" srcId="{6A872038-8806-4D38-A731-514D42EA08E8}" destId="{39A07483-96D3-49CA-A71D-6E5FD1F5E7C1}" srcOrd="16" destOrd="0" presId="urn:microsoft.com/office/officeart/2005/8/layout/default"/>
    <dgm:cxn modelId="{7D73F145-FAD5-4FD9-A856-C44BA9E64A13}" type="presParOf" srcId="{6A872038-8806-4D38-A731-514D42EA08E8}" destId="{FA90AC4F-3FBF-47D8-AAEC-B969DB6D6EC3}" srcOrd="17" destOrd="0" presId="urn:microsoft.com/office/officeart/2005/8/layout/default"/>
    <dgm:cxn modelId="{C5368A21-BA3A-4B0F-B4BC-2A3609994AB6}" type="presParOf" srcId="{6A872038-8806-4D38-A731-514D42EA08E8}" destId="{1D0BB61F-341D-4BD7-89A8-609AB80154B1}" srcOrd="18" destOrd="0" presId="urn:microsoft.com/office/officeart/2005/8/layout/default"/>
    <dgm:cxn modelId="{FF14615E-E1FC-410D-8750-5D5B66325D74}" type="presParOf" srcId="{6A872038-8806-4D38-A731-514D42EA08E8}" destId="{ADE6FBC7-AF28-4FC4-AE1A-11B53F468965}" srcOrd="19" destOrd="0" presId="urn:microsoft.com/office/officeart/2005/8/layout/default"/>
    <dgm:cxn modelId="{33F9CF8D-B2F0-44DF-991C-72FEF1971008}" type="presParOf" srcId="{6A872038-8806-4D38-A731-514D42EA08E8}" destId="{302E587C-1A0B-4033-93CE-491792951A9E}" srcOrd="20" destOrd="0" presId="urn:microsoft.com/office/officeart/2005/8/layout/default"/>
    <dgm:cxn modelId="{DD697375-2224-4A72-9EF2-B6D82A36DB49}" type="presParOf" srcId="{6A872038-8806-4D38-A731-514D42EA08E8}" destId="{4D7DA17D-9BE5-4558-AE17-44C45123CF88}" srcOrd="21" destOrd="0" presId="urn:microsoft.com/office/officeart/2005/8/layout/default"/>
    <dgm:cxn modelId="{828D9296-703B-4EBB-89BA-AF66FCD4984F}" type="presParOf" srcId="{6A872038-8806-4D38-A731-514D42EA08E8}" destId="{F1D02C30-6EBB-47E8-B84F-B15C7D1239C9}" srcOrd="22" destOrd="0" presId="urn:microsoft.com/office/officeart/2005/8/layout/default"/>
    <dgm:cxn modelId="{70441458-0CE9-4760-B395-627E673A9AE4}" type="presParOf" srcId="{6A872038-8806-4D38-A731-514D42EA08E8}" destId="{3F424765-2AA6-49B5-AFD1-24D2A6C9743A}" srcOrd="23" destOrd="0" presId="urn:microsoft.com/office/officeart/2005/8/layout/default"/>
    <dgm:cxn modelId="{7669DB68-9E5F-4244-9785-EC16CDF19CFE}" type="presParOf" srcId="{6A872038-8806-4D38-A731-514D42EA08E8}" destId="{5AFD770F-A844-4BC6-AB76-7B0C836EC968}" srcOrd="24" destOrd="0" presId="urn:microsoft.com/office/officeart/2005/8/layout/default"/>
    <dgm:cxn modelId="{2A865691-7665-45C1-96F7-81B3D619C495}" type="presParOf" srcId="{6A872038-8806-4D38-A731-514D42EA08E8}" destId="{BCC054DB-AF37-4B0E-83DD-7416B649D549}" srcOrd="25" destOrd="0" presId="urn:microsoft.com/office/officeart/2005/8/layout/default"/>
    <dgm:cxn modelId="{8AEC56D1-2702-4300-AFB3-7BA3497E7223}" type="presParOf" srcId="{6A872038-8806-4D38-A731-514D42EA08E8}" destId="{239B2A6D-014A-42A3-B04F-6C738E962E36}" srcOrd="26" destOrd="0" presId="urn:microsoft.com/office/officeart/2005/8/layout/default"/>
    <dgm:cxn modelId="{77AFDACE-36C1-40AF-87B8-240AE5457DD9}" type="presParOf" srcId="{6A872038-8806-4D38-A731-514D42EA08E8}" destId="{564B79DA-F983-47F3-BF3F-EDB3B73D7802}" srcOrd="27" destOrd="0" presId="urn:microsoft.com/office/officeart/2005/8/layout/default"/>
    <dgm:cxn modelId="{66244E64-3E48-4201-A3DA-D66C6B7DE5F0}" type="presParOf" srcId="{6A872038-8806-4D38-A731-514D42EA08E8}" destId="{7164BED4-D4B7-4D6E-8F77-8ED3EB5F9A05}" srcOrd="28" destOrd="0" presId="urn:microsoft.com/office/officeart/2005/8/layout/default"/>
    <dgm:cxn modelId="{33BD11C3-46EB-4C96-AB51-712AE15192AD}" type="presParOf" srcId="{6A872038-8806-4D38-A731-514D42EA08E8}" destId="{2A61B29A-EA83-4CBB-95B8-95C2719E07A5}" srcOrd="29" destOrd="0" presId="urn:microsoft.com/office/officeart/2005/8/layout/default"/>
    <dgm:cxn modelId="{BC8C380C-199A-48F1-8E5C-672656FA13F9}" type="presParOf" srcId="{6A872038-8806-4D38-A731-514D42EA08E8}" destId="{4D8DAC4C-D9DB-4A43-AA5C-66AEA46E1091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5508A-D469-4ABA-8AFE-82D5940EDA97}">
      <dsp:nvSpPr>
        <dsp:cNvPr id="0" name=""/>
        <dsp:cNvSpPr/>
      </dsp:nvSpPr>
      <dsp:spPr>
        <a:xfrm>
          <a:off x="789688" y="2025"/>
          <a:ext cx="1559752" cy="935851"/>
        </a:xfrm>
        <a:prstGeom prst="rect">
          <a:avLst/>
        </a:prstGeom>
        <a:solidFill>
          <a:schemeClr val="accent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검증</a:t>
          </a:r>
        </a:p>
      </dsp:txBody>
      <dsp:txXfrm>
        <a:off x="789688" y="2025"/>
        <a:ext cx="1559752" cy="935851"/>
      </dsp:txXfrm>
    </dsp:sp>
    <dsp:sp modelId="{B147D541-84E6-4B88-B766-CE1C7CE43337}">
      <dsp:nvSpPr>
        <dsp:cNvPr id="0" name=""/>
        <dsp:cNvSpPr/>
      </dsp:nvSpPr>
      <dsp:spPr>
        <a:xfrm>
          <a:off x="2505416" y="2025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2505416" y="2025"/>
        <a:ext cx="1559752" cy="935851"/>
      </dsp:txXfrm>
    </dsp:sp>
    <dsp:sp modelId="{8F64E65B-CAC1-43A6-87D2-61987E083B48}">
      <dsp:nvSpPr>
        <dsp:cNvPr id="0" name=""/>
        <dsp:cNvSpPr/>
      </dsp:nvSpPr>
      <dsp:spPr>
        <a:xfrm>
          <a:off x="4221144" y="2025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4221144" y="2025"/>
        <a:ext cx="1559752" cy="935851"/>
      </dsp:txXfrm>
    </dsp:sp>
    <dsp:sp modelId="{6283392A-C7BC-4FB9-B20F-A494A298AA66}">
      <dsp:nvSpPr>
        <dsp:cNvPr id="0" name=""/>
        <dsp:cNvSpPr/>
      </dsp:nvSpPr>
      <dsp:spPr>
        <a:xfrm>
          <a:off x="5936872" y="2025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5936872" y="2025"/>
        <a:ext cx="1559752" cy="935851"/>
      </dsp:txXfrm>
    </dsp:sp>
    <dsp:sp modelId="{A1E03FEC-2FBE-4B24-AE92-1D9C49387CED}">
      <dsp:nvSpPr>
        <dsp:cNvPr id="0" name=""/>
        <dsp:cNvSpPr/>
      </dsp:nvSpPr>
      <dsp:spPr>
        <a:xfrm>
          <a:off x="789688" y="1093852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789688" y="1093852"/>
        <a:ext cx="1559752" cy="935851"/>
      </dsp:txXfrm>
    </dsp:sp>
    <dsp:sp modelId="{6AD05E9F-CB80-43F7-B96B-B2C71D2D9526}">
      <dsp:nvSpPr>
        <dsp:cNvPr id="0" name=""/>
        <dsp:cNvSpPr/>
      </dsp:nvSpPr>
      <dsp:spPr>
        <a:xfrm>
          <a:off x="2505416" y="1093852"/>
          <a:ext cx="1559752" cy="935851"/>
        </a:xfrm>
        <a:prstGeom prst="rect">
          <a:avLst/>
        </a:prstGeom>
        <a:solidFill>
          <a:schemeClr val="accent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검증</a:t>
          </a:r>
        </a:p>
      </dsp:txBody>
      <dsp:txXfrm>
        <a:off x="2505416" y="1093852"/>
        <a:ext cx="1559752" cy="935851"/>
      </dsp:txXfrm>
    </dsp:sp>
    <dsp:sp modelId="{86A57E7F-03C7-478A-8DBF-02B1451F74A6}">
      <dsp:nvSpPr>
        <dsp:cNvPr id="0" name=""/>
        <dsp:cNvSpPr/>
      </dsp:nvSpPr>
      <dsp:spPr>
        <a:xfrm>
          <a:off x="4221144" y="1093852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4221144" y="1093852"/>
        <a:ext cx="1559752" cy="935851"/>
      </dsp:txXfrm>
    </dsp:sp>
    <dsp:sp modelId="{335162D3-AB2E-4F6A-BF09-11755E72CE93}">
      <dsp:nvSpPr>
        <dsp:cNvPr id="0" name=""/>
        <dsp:cNvSpPr/>
      </dsp:nvSpPr>
      <dsp:spPr>
        <a:xfrm>
          <a:off x="5936872" y="1093852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5936872" y="1093852"/>
        <a:ext cx="1559752" cy="935851"/>
      </dsp:txXfrm>
    </dsp:sp>
    <dsp:sp modelId="{39A07483-96D3-49CA-A71D-6E5FD1F5E7C1}">
      <dsp:nvSpPr>
        <dsp:cNvPr id="0" name=""/>
        <dsp:cNvSpPr/>
      </dsp:nvSpPr>
      <dsp:spPr>
        <a:xfrm>
          <a:off x="789688" y="2185679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789688" y="2185679"/>
        <a:ext cx="1559752" cy="935851"/>
      </dsp:txXfrm>
    </dsp:sp>
    <dsp:sp modelId="{1D0BB61F-341D-4BD7-89A8-609AB80154B1}">
      <dsp:nvSpPr>
        <dsp:cNvPr id="0" name=""/>
        <dsp:cNvSpPr/>
      </dsp:nvSpPr>
      <dsp:spPr>
        <a:xfrm>
          <a:off x="2505416" y="2185679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2505416" y="2185679"/>
        <a:ext cx="1559752" cy="935851"/>
      </dsp:txXfrm>
    </dsp:sp>
    <dsp:sp modelId="{302E587C-1A0B-4033-93CE-491792951A9E}">
      <dsp:nvSpPr>
        <dsp:cNvPr id="0" name=""/>
        <dsp:cNvSpPr/>
      </dsp:nvSpPr>
      <dsp:spPr>
        <a:xfrm>
          <a:off x="4221144" y="2185679"/>
          <a:ext cx="1559752" cy="935851"/>
        </a:xfrm>
        <a:prstGeom prst="rect">
          <a:avLst/>
        </a:prstGeom>
        <a:solidFill>
          <a:schemeClr val="accent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검증</a:t>
          </a:r>
        </a:p>
      </dsp:txBody>
      <dsp:txXfrm>
        <a:off x="4221144" y="2185679"/>
        <a:ext cx="1559752" cy="935851"/>
      </dsp:txXfrm>
    </dsp:sp>
    <dsp:sp modelId="{F1D02C30-6EBB-47E8-B84F-B15C7D1239C9}">
      <dsp:nvSpPr>
        <dsp:cNvPr id="0" name=""/>
        <dsp:cNvSpPr/>
      </dsp:nvSpPr>
      <dsp:spPr>
        <a:xfrm>
          <a:off x="5936872" y="2185679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5936872" y="2185679"/>
        <a:ext cx="1559752" cy="935851"/>
      </dsp:txXfrm>
    </dsp:sp>
    <dsp:sp modelId="{5AFD770F-A844-4BC6-AB76-7B0C836EC968}">
      <dsp:nvSpPr>
        <dsp:cNvPr id="0" name=""/>
        <dsp:cNvSpPr/>
      </dsp:nvSpPr>
      <dsp:spPr>
        <a:xfrm>
          <a:off x="789688" y="3277506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789688" y="3277506"/>
        <a:ext cx="1559752" cy="935851"/>
      </dsp:txXfrm>
    </dsp:sp>
    <dsp:sp modelId="{239B2A6D-014A-42A3-B04F-6C738E962E36}">
      <dsp:nvSpPr>
        <dsp:cNvPr id="0" name=""/>
        <dsp:cNvSpPr/>
      </dsp:nvSpPr>
      <dsp:spPr>
        <a:xfrm>
          <a:off x="2505416" y="3277506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2505416" y="3277506"/>
        <a:ext cx="1559752" cy="935851"/>
      </dsp:txXfrm>
    </dsp:sp>
    <dsp:sp modelId="{7164BED4-D4B7-4D6E-8F77-8ED3EB5F9A05}">
      <dsp:nvSpPr>
        <dsp:cNvPr id="0" name=""/>
        <dsp:cNvSpPr/>
      </dsp:nvSpPr>
      <dsp:spPr>
        <a:xfrm>
          <a:off x="4221144" y="3277506"/>
          <a:ext cx="1559752" cy="93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훈련</a:t>
          </a:r>
        </a:p>
      </dsp:txBody>
      <dsp:txXfrm>
        <a:off x="4221144" y="3277506"/>
        <a:ext cx="1559752" cy="935851"/>
      </dsp:txXfrm>
    </dsp:sp>
    <dsp:sp modelId="{4D8DAC4C-D9DB-4A43-AA5C-66AEA46E1091}">
      <dsp:nvSpPr>
        <dsp:cNvPr id="0" name=""/>
        <dsp:cNvSpPr/>
      </dsp:nvSpPr>
      <dsp:spPr>
        <a:xfrm>
          <a:off x="5936872" y="3277506"/>
          <a:ext cx="1559752" cy="935851"/>
        </a:xfrm>
        <a:prstGeom prst="rect">
          <a:avLst/>
        </a:prstGeom>
        <a:solidFill>
          <a:schemeClr val="accent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검증</a:t>
          </a:r>
        </a:p>
      </dsp:txBody>
      <dsp:txXfrm>
        <a:off x="5936872" y="3277506"/>
        <a:ext cx="1559752" cy="935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1FF7D-04EF-4DD8-960E-851F21FD89E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5E3A5-E2B9-4D91-9AB9-5708D1D32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5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9D4F-2E14-4E5D-8C1C-1463B35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790A46-37EE-4E5E-8796-D83556CA7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0A9B4-EA52-43A3-A354-D1321834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3BE40-711B-497D-8043-AAAF06B9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04645-90EE-493D-9667-7AE9DBE4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3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C97F1-0FF4-4ACC-88C9-532F2E8C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18EAF-E775-4058-86E7-41A834AF7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38E2E-F85D-42BE-A7CA-D7BB6A6A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8B122-B103-41B8-9B9F-1F78B241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3CE00-5F82-4852-B431-A2443416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C07239-7810-498E-9351-CE00AF570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7AE18-BE0E-4B4A-A97E-E9DEEAF3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12992-6160-4C6A-8386-87A8CF7E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75AA9-4B8F-4D08-9B3D-AE3DB13D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EA533-4047-40C3-8599-032DCA22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0ED8-63BB-4015-B6D5-2E484DAF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52AE-F32C-423C-A422-B01BEE63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25434-71AC-43BC-970F-1A8C3C08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C00A4-ABB4-49C4-BA03-86A6DED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8EBF7-434A-44D1-A2A8-D4C83899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D84A4-7EC9-444C-938B-E83C7D94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D3AC5-9217-4A42-8120-6907630FF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EF911-12C3-488D-A01E-DD45602B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E8A11-AFDC-4D0F-BC31-3C8BB2F7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C2556-6578-408B-B149-93C1B52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5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CF2D-8492-4687-8748-A389E275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B3BA-2B47-409B-8029-7B1E14F70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5FCE6-38E8-4338-9153-203A3634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15E28-3394-41C4-A5D9-D91F8B74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C4EB9-6255-41E9-9B99-907E0B34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14D1A-7541-4CA5-999C-F0300C3A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7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FC7B2-D6E2-4E46-A4B3-3D3608B9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405BA-545B-4E3C-8B1A-50953FE97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7F2D2-7878-48BE-B2A9-0C5BDA32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4F8E11-231E-43DD-BB27-B0F3FA16F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7CE14-515B-4918-94CF-2BAC200C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DB4E3C-A472-4F0E-BB46-4D1DF6BB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1EFDD6-61FC-4DA5-B15F-62B34F7D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33E065-20D0-4520-A763-231FCF50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CF9D-529B-4E82-AF92-B6C2857C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FF2449-2FA1-49EF-91C0-84114F91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8D3B6D-6094-4D30-8E99-8E9F6172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006AA0-999F-48C2-ADC7-4F8B6AC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7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3934C-5671-49B6-BC8C-A270AF58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03EBF4-C1CC-41EF-B1F0-BAF09DBE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36EF88-679E-494C-A817-AECDE950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5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D4312-5C90-404B-B3DF-713D9A92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2C5E-7097-4DFD-9038-5A3257ED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A4E1A-A3D6-4600-B09D-2AE2E874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D8175-C62B-40DF-B54E-441DECF9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A7090-309B-4ABF-A784-601B4A5D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BFD73-D58F-4CB7-AADB-2A0C334C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4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0D091-D433-412C-85A0-2075116C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B7CD62-A59C-44AF-902C-DD2D88D2E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E9824-11E4-4B43-9844-2BC22C1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31C7A-01C4-4C86-A9EE-21593CAB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2EC09-208B-4130-8A92-29933137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CEA8E-A57D-4F8F-8646-8126DA16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0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B2C2AF-D441-4C13-9386-A47F6F0B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91CB5-9823-4367-8692-60D56106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D8957-0459-4129-8901-F2FC64BB5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3D49-F7AB-4DEB-B03D-57B09979CC6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75BF8-DCDD-4866-A9CC-3945B0C4F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E2F1-5CC5-4A6A-A52A-2A7C9010F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EBE5-75E2-4C03-9147-5E2C1460E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3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9D0BA7E4-93E2-4C4D-B329-1E691A08A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01687"/>
              </p:ext>
            </p:extLst>
          </p:nvPr>
        </p:nvGraphicFramePr>
        <p:xfrm>
          <a:off x="3962763" y="980727"/>
          <a:ext cx="4266474" cy="422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6474">
                  <a:extLst>
                    <a:ext uri="{9D8B030D-6E8A-4147-A177-3AD203B41FA5}">
                      <a16:colId xmlns:a16="http://schemas.microsoft.com/office/drawing/2014/main" val="2699182310"/>
                    </a:ext>
                  </a:extLst>
                </a:gridCol>
              </a:tblGrid>
              <a:tr h="506786">
                <a:tc>
                  <a:txBody>
                    <a:bodyPr/>
                    <a:lstStyle/>
                    <a:p>
                      <a:pPr algn="ctr"/>
                      <a:r>
                        <a:rPr lang="en-US" spc="600" dirty="0"/>
                        <a:t>2019 </a:t>
                      </a:r>
                      <a:r>
                        <a:rPr lang="ko-KR" altLang="en-US" spc="600" dirty="0"/>
                        <a:t>빅데이터 경진대회</a:t>
                      </a:r>
                      <a:endParaRPr lang="en-US" spc="6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080139"/>
                  </a:ext>
                </a:extLst>
              </a:tr>
              <a:tr h="23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800" b="1" spc="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배추가격</a:t>
                      </a:r>
                      <a:endParaRPr lang="en-US" altLang="ko-KR" sz="4800" b="1" spc="6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800" b="1" spc="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예측하기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375764"/>
                  </a:ext>
                </a:extLst>
              </a:tr>
              <a:tr h="506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60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농수산물 공공데이터 이용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975898"/>
                  </a:ext>
                </a:extLst>
              </a:tr>
              <a:tr h="8674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alpha val="65000"/>
                          </a:schemeClr>
                        </a:solidFill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3098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2718521-B7BB-4683-9045-55A636B6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89" y="6182514"/>
            <a:ext cx="1762422" cy="553904"/>
          </a:xfrm>
          <a:prstGeom prst="rect">
            <a:avLst/>
          </a:prstGeom>
          <a:noFill/>
        </p:spPr>
      </p:pic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F1A9D11-AFDB-4247-A096-4E614062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65810"/>
              </p:ext>
            </p:extLst>
          </p:nvPr>
        </p:nvGraphicFramePr>
        <p:xfrm>
          <a:off x="9704047" y="4900521"/>
          <a:ext cx="1526959" cy="1063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6959">
                  <a:extLst>
                    <a:ext uri="{9D8B030D-6E8A-4147-A177-3AD203B41FA5}">
                      <a16:colId xmlns:a16="http://schemas.microsoft.com/office/drawing/2014/main" val="2699182310"/>
                    </a:ext>
                  </a:extLst>
                </a:gridCol>
              </a:tblGrid>
              <a:tr h="8674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20140736  </a:t>
                      </a:r>
                      <a:r>
                        <a:rPr lang="ko-KR" altLang="en-US" sz="1200" b="1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이창현</a:t>
                      </a:r>
                      <a:r>
                        <a:rPr lang="ko-KR" altLang="en-US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 </a:t>
                      </a:r>
                      <a:endParaRPr lang="en-US" altLang="ko-KR" sz="1200" dirty="0">
                        <a:solidFill>
                          <a:schemeClr val="tx1">
                            <a:alpha val="65000"/>
                          </a:schemeClr>
                        </a:solidFill>
                        <a:latin typeface="Trebuchet MS" panose="020B0603020202020204" pitchFamily="34" charset="0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20142260 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허정욱</a:t>
                      </a:r>
                      <a:r>
                        <a:rPr lang="ko-KR" altLang="en-US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 </a:t>
                      </a:r>
                      <a:endParaRPr lang="en-US" altLang="ko-KR" sz="1200" dirty="0">
                        <a:solidFill>
                          <a:schemeClr val="tx1">
                            <a:alpha val="65000"/>
                          </a:schemeClr>
                        </a:solidFill>
                        <a:latin typeface="Trebuchet MS" panose="020B0603020202020204" pitchFamily="34" charset="0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20141417  </a:t>
                      </a:r>
                      <a:r>
                        <a:rPr lang="ko-KR" altLang="en-US" sz="1200" b="1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황인규</a:t>
                      </a:r>
                      <a:r>
                        <a:rPr lang="ko-KR" altLang="en-US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 </a:t>
                      </a:r>
                      <a:endParaRPr lang="en-US" altLang="ko-KR" sz="1200" dirty="0">
                        <a:solidFill>
                          <a:schemeClr val="tx1">
                            <a:alpha val="65000"/>
                          </a:schemeClr>
                        </a:solidFill>
                        <a:latin typeface="Trebuchet MS" panose="020B0603020202020204" pitchFamily="34" charset="0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20121531  </a:t>
                      </a:r>
                      <a:r>
                        <a:rPr lang="ko-KR" altLang="en-US" sz="1200" b="1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윤민호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30989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85F1007-F022-4781-837C-F33AA8D91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77809"/>
              </p:ext>
            </p:extLst>
          </p:nvPr>
        </p:nvGraphicFramePr>
        <p:xfrm>
          <a:off x="8022832" y="4900521"/>
          <a:ext cx="1887621" cy="1063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621">
                  <a:extLst>
                    <a:ext uri="{9D8B030D-6E8A-4147-A177-3AD203B41FA5}">
                      <a16:colId xmlns:a16="http://schemas.microsoft.com/office/drawing/2014/main" val="2699182310"/>
                    </a:ext>
                  </a:extLst>
                </a:gridCol>
              </a:tblGrid>
              <a:tr h="8674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린튼글로벌</a:t>
                      </a:r>
                      <a:r>
                        <a:rPr lang="ko-KR" altLang="en-US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IT</a:t>
                      </a:r>
                      <a:r>
                        <a:rPr lang="ko-KR" altLang="en-US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경영학과 </a:t>
                      </a:r>
                      <a:endParaRPr lang="en-US" altLang="ko-KR" sz="1200" dirty="0">
                        <a:solidFill>
                          <a:schemeClr val="tx1">
                            <a:alpha val="65000"/>
                          </a:schemeClr>
                        </a:solidFill>
                        <a:latin typeface="Trebuchet MS" panose="020B0603020202020204" pitchFamily="34" charset="0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디자인예술문화전공 </a:t>
                      </a:r>
                      <a:endParaRPr lang="en-US" altLang="ko-KR" sz="1200" dirty="0">
                        <a:solidFill>
                          <a:schemeClr val="tx1">
                            <a:alpha val="65000"/>
                          </a:schemeClr>
                        </a:solidFill>
                        <a:latin typeface="Trebuchet MS" panose="020B0603020202020204" pitchFamily="34" charset="0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회계학과</a:t>
                      </a:r>
                      <a:endParaRPr lang="en-US" altLang="ko-KR" sz="1200" dirty="0">
                        <a:solidFill>
                          <a:schemeClr val="tx1">
                            <a:alpha val="65000"/>
                          </a:schemeClr>
                        </a:solidFill>
                        <a:latin typeface="Trebuchet MS" panose="020B0603020202020204" pitchFamily="34" charset="0"/>
                        <a:ea typeface="+mn-ea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</a:rPr>
                        <a:t>경제학과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309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DB3886-0232-43D9-94BF-0EECBE39D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62915"/>
              </p:ext>
            </p:extLst>
          </p:nvPr>
        </p:nvGraphicFramePr>
        <p:xfrm>
          <a:off x="11031098" y="121935"/>
          <a:ext cx="93160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03">
                  <a:extLst>
                    <a:ext uri="{9D8B030D-6E8A-4147-A177-3AD203B41FA5}">
                      <a16:colId xmlns:a16="http://schemas.microsoft.com/office/drawing/2014/main" val="2297553172"/>
                    </a:ext>
                  </a:extLst>
                </a:gridCol>
              </a:tblGrid>
              <a:tr h="263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HY나무L" panose="02030600000101010101" pitchFamily="18" charset="-127"/>
                          <a:ea typeface="HY나무L" panose="02030600000101010101" pitchFamily="18" charset="-127"/>
                        </a:rPr>
                        <a:t>2019.11.26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HY나무L" panose="02030600000101010101" pitchFamily="18" charset="-127"/>
                        <a:ea typeface="HY나무L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74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DD37EA-3F97-41F2-9903-83AE1318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24220"/>
              </p:ext>
            </p:extLst>
          </p:nvPr>
        </p:nvGraphicFramePr>
        <p:xfrm>
          <a:off x="9129187" y="4551322"/>
          <a:ext cx="13234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96">
                  <a:extLst>
                    <a:ext uri="{9D8B030D-6E8A-4147-A177-3AD203B41FA5}">
                      <a16:colId xmlns:a16="http://schemas.microsoft.com/office/drawing/2014/main" val="2297553172"/>
                    </a:ext>
                  </a:extLst>
                </a:gridCol>
              </a:tblGrid>
              <a:tr h="263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배추도사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7486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EF2C4AFF-656D-4CA1-9FFB-88A49FE5B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15" y="4588656"/>
            <a:ext cx="177504" cy="2606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D0C5E9-E187-4269-BDE1-8B977C4B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69" y="4588656"/>
            <a:ext cx="177504" cy="2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5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74234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26840-C773-4DB5-93B2-D9525D9DD683}"/>
              </a:ext>
            </a:extLst>
          </p:cNvPr>
          <p:cNvSpPr txBox="1"/>
          <p:nvPr/>
        </p:nvSpPr>
        <p:spPr>
          <a:xfrm>
            <a:off x="10385741" y="387957"/>
            <a:ext cx="15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핸들링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E1D048-55C4-46D1-AA9C-163A6813F892}"/>
              </a:ext>
            </a:extLst>
          </p:cNvPr>
          <p:cNvSpPr txBox="1"/>
          <p:nvPr/>
        </p:nvSpPr>
        <p:spPr>
          <a:xfrm>
            <a:off x="10677488" y="163201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0D57C41-AF13-4C12-A06E-9535AE0C06F1}"/>
              </a:ext>
            </a:extLst>
          </p:cNvPr>
          <p:cNvSpPr/>
          <p:nvPr/>
        </p:nvSpPr>
        <p:spPr>
          <a:xfrm>
            <a:off x="1464591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준비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AEE870C0-FD0A-4785-9828-DDF4F6EBBE0A}"/>
              </a:ext>
            </a:extLst>
          </p:cNvPr>
          <p:cNvSpPr/>
          <p:nvPr/>
        </p:nvSpPr>
        <p:spPr>
          <a:xfrm>
            <a:off x="2905989" y="678315"/>
            <a:ext cx="288032" cy="576064"/>
          </a:xfrm>
          <a:prstGeom prst="chevron">
            <a:avLst/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DABF26A-425E-40B0-9688-97F12ECC5988}"/>
              </a:ext>
            </a:extLst>
          </p:cNvPr>
          <p:cNvSpPr/>
          <p:nvPr/>
        </p:nvSpPr>
        <p:spPr>
          <a:xfrm>
            <a:off x="3156557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1B94A030-8674-405A-B38D-AB068A4D1D5E}"/>
              </a:ext>
            </a:extLst>
          </p:cNvPr>
          <p:cNvSpPr/>
          <p:nvPr/>
        </p:nvSpPr>
        <p:spPr>
          <a:xfrm>
            <a:off x="4597955" y="678315"/>
            <a:ext cx="288032" cy="576064"/>
          </a:xfrm>
          <a:prstGeom prst="chevron">
            <a:avLst/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D52C2838-C84C-4C4D-8D54-4F11F8E2CC38}"/>
              </a:ext>
            </a:extLst>
          </p:cNvPr>
          <p:cNvSpPr/>
          <p:nvPr/>
        </p:nvSpPr>
        <p:spPr>
          <a:xfrm>
            <a:off x="6289921" y="678315"/>
            <a:ext cx="288032" cy="576064"/>
          </a:xfrm>
          <a:prstGeom prst="chevron">
            <a:avLst/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AD38EB73-B721-49BB-8C19-456A4D76AFEE}"/>
              </a:ext>
            </a:extLst>
          </p:cNvPr>
          <p:cNvSpPr/>
          <p:nvPr/>
        </p:nvSpPr>
        <p:spPr>
          <a:xfrm>
            <a:off x="7981887" y="678315"/>
            <a:ext cx="288032" cy="576064"/>
          </a:xfrm>
          <a:prstGeom prst="chevron">
            <a:avLst/>
          </a:prstGeom>
          <a:solidFill>
            <a:srgbClr val="889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9CE7AD51-5853-4C5D-AF00-1EAC058CF923}"/>
              </a:ext>
            </a:extLst>
          </p:cNvPr>
          <p:cNvSpPr/>
          <p:nvPr/>
        </p:nvSpPr>
        <p:spPr>
          <a:xfrm>
            <a:off x="8232455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최종 데이터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EC09F3-8EC7-4221-AED6-7106076677A0}"/>
              </a:ext>
            </a:extLst>
          </p:cNvPr>
          <p:cNvSpPr/>
          <p:nvPr/>
        </p:nvSpPr>
        <p:spPr>
          <a:xfrm>
            <a:off x="1297940" y="1574250"/>
            <a:ext cx="3231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종관기상관측  데이터 추출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84D69D-85C4-498C-8D10-47DC0F3B9E42}"/>
              </a:ext>
            </a:extLst>
          </p:cNvPr>
          <p:cNvSpPr txBox="1"/>
          <p:nvPr/>
        </p:nvSpPr>
        <p:spPr>
          <a:xfrm>
            <a:off x="2784979" y="2346551"/>
            <a:ext cx="1990647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기상관측 데이터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BCEF4F6-F4A6-44DC-B30B-28E223569B34}"/>
              </a:ext>
            </a:extLst>
          </p:cNvPr>
          <p:cNvCxnSpPr/>
          <p:nvPr/>
        </p:nvCxnSpPr>
        <p:spPr>
          <a:xfrm flipV="1">
            <a:off x="2656472" y="2493825"/>
            <a:ext cx="0" cy="1816795"/>
          </a:xfrm>
          <a:prstGeom prst="straightConnector1">
            <a:avLst/>
          </a:prstGeom>
          <a:ln w="19050">
            <a:solidFill>
              <a:srgbClr val="9ECCB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D2B315-3368-4F59-9615-BB13AADEC4CF}"/>
              </a:ext>
            </a:extLst>
          </p:cNvPr>
          <p:cNvSpPr txBox="1"/>
          <p:nvPr/>
        </p:nvSpPr>
        <p:spPr>
          <a:xfrm>
            <a:off x="5622123" y="2312019"/>
            <a:ext cx="2189257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지역을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전국날씨로 대치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7F2E1C7-E2E8-4CAE-9821-8DA35113E9E7}"/>
              </a:ext>
            </a:extLst>
          </p:cNvPr>
          <p:cNvCxnSpPr/>
          <p:nvPr/>
        </p:nvCxnSpPr>
        <p:spPr>
          <a:xfrm flipV="1">
            <a:off x="5386768" y="2493825"/>
            <a:ext cx="0" cy="1816795"/>
          </a:xfrm>
          <a:prstGeom prst="straightConnector1">
            <a:avLst/>
          </a:prstGeom>
          <a:ln w="19050">
            <a:solidFill>
              <a:srgbClr val="FF9D97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1ABDD9F-FA0B-4252-AA8D-483B547EB7C5}"/>
              </a:ext>
            </a:extLst>
          </p:cNvPr>
          <p:cNvSpPr txBox="1"/>
          <p:nvPr/>
        </p:nvSpPr>
        <p:spPr>
          <a:xfrm>
            <a:off x="8282073" y="2339936"/>
            <a:ext cx="166802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결측값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처리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B680B2-21B3-4138-806E-47DE0D629991}"/>
              </a:ext>
            </a:extLst>
          </p:cNvPr>
          <p:cNvCxnSpPr/>
          <p:nvPr/>
        </p:nvCxnSpPr>
        <p:spPr>
          <a:xfrm flipV="1">
            <a:off x="8117064" y="2493825"/>
            <a:ext cx="0" cy="1816795"/>
          </a:xfrm>
          <a:prstGeom prst="straightConnector1">
            <a:avLst/>
          </a:prstGeom>
          <a:ln w="19050">
            <a:solidFill>
              <a:srgbClr val="FFD38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형: 비어 있음 57">
            <a:extLst>
              <a:ext uri="{FF2B5EF4-FFF2-40B4-BE49-F238E27FC236}">
                <a16:creationId xmlns:a16="http://schemas.microsoft.com/office/drawing/2014/main" id="{222120D3-C193-4E39-8426-CF25C0C5A51B}"/>
              </a:ext>
            </a:extLst>
          </p:cNvPr>
          <p:cNvSpPr/>
          <p:nvPr/>
        </p:nvSpPr>
        <p:spPr>
          <a:xfrm>
            <a:off x="7952056" y="3789046"/>
            <a:ext cx="1990649" cy="1990648"/>
          </a:xfrm>
          <a:prstGeom prst="donut">
            <a:avLst>
              <a:gd name="adj" fmla="val 26392"/>
            </a:avLst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1416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6E76A267-1E6A-4938-BE36-94BC26D78F35}"/>
              </a:ext>
            </a:extLst>
          </p:cNvPr>
          <p:cNvSpPr/>
          <p:nvPr/>
        </p:nvSpPr>
        <p:spPr>
          <a:xfrm>
            <a:off x="5216310" y="3789046"/>
            <a:ext cx="1990649" cy="1990648"/>
          </a:xfrm>
          <a:prstGeom prst="donut">
            <a:avLst>
              <a:gd name="adj" fmla="val 26392"/>
            </a:avLst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1416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원형: 비어 있음 59">
            <a:extLst>
              <a:ext uri="{FF2B5EF4-FFF2-40B4-BE49-F238E27FC236}">
                <a16:creationId xmlns:a16="http://schemas.microsoft.com/office/drawing/2014/main" id="{1625523F-DF79-4645-88DE-34B5C923E535}"/>
              </a:ext>
            </a:extLst>
          </p:cNvPr>
          <p:cNvSpPr/>
          <p:nvPr/>
        </p:nvSpPr>
        <p:spPr>
          <a:xfrm>
            <a:off x="2480564" y="3789046"/>
            <a:ext cx="1990649" cy="1990648"/>
          </a:xfrm>
          <a:prstGeom prst="donut">
            <a:avLst>
              <a:gd name="adj" fmla="val 26392"/>
            </a:avLst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134,144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38EC7AFD-9DD4-42D2-A380-02A41D3CAB22}"/>
              </a:ext>
            </a:extLst>
          </p:cNvPr>
          <p:cNvSpPr/>
          <p:nvPr/>
        </p:nvSpPr>
        <p:spPr>
          <a:xfrm>
            <a:off x="4773781" y="4496338"/>
            <a:ext cx="288032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1484757C-17C3-4F61-990A-ACF403C380E5}"/>
              </a:ext>
            </a:extLst>
          </p:cNvPr>
          <p:cNvSpPr/>
          <p:nvPr/>
        </p:nvSpPr>
        <p:spPr>
          <a:xfrm>
            <a:off x="7509527" y="4496338"/>
            <a:ext cx="288032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23A9AF-E58F-4C6C-9BCF-8DFF27505BAB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44" name="화살표: 갈매기형 수장 43">
            <a:extLst>
              <a:ext uri="{FF2B5EF4-FFF2-40B4-BE49-F238E27FC236}">
                <a16:creationId xmlns:a16="http://schemas.microsoft.com/office/drawing/2014/main" id="{8F2A9ECA-56B9-4714-AF50-0757603B155D}"/>
              </a:ext>
            </a:extLst>
          </p:cNvPr>
          <p:cNvSpPr/>
          <p:nvPr/>
        </p:nvSpPr>
        <p:spPr>
          <a:xfrm>
            <a:off x="4848523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병합</a:t>
            </a:r>
          </a:p>
        </p:txBody>
      </p:sp>
      <p:sp>
        <p:nvSpPr>
          <p:cNvPr id="45" name="화살표: 갈매기형 수장 44">
            <a:extLst>
              <a:ext uri="{FF2B5EF4-FFF2-40B4-BE49-F238E27FC236}">
                <a16:creationId xmlns:a16="http://schemas.microsoft.com/office/drawing/2014/main" id="{13934718-90D6-49BA-899E-5C63CC44975C}"/>
              </a:ext>
            </a:extLst>
          </p:cNvPr>
          <p:cNvSpPr/>
          <p:nvPr/>
        </p:nvSpPr>
        <p:spPr>
          <a:xfrm>
            <a:off x="6540489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변수선택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97D381-DD83-43F1-9BA8-7DAF17D4D3BE}"/>
              </a:ext>
            </a:extLst>
          </p:cNvPr>
          <p:cNvSpPr txBox="1"/>
          <p:nvPr/>
        </p:nvSpPr>
        <p:spPr>
          <a:xfrm>
            <a:off x="8544922" y="2645762"/>
            <a:ext cx="1488073" cy="5078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저장되어있는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강수량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적설량 등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대체</a:t>
            </a:r>
          </a:p>
        </p:txBody>
      </p:sp>
    </p:spTree>
    <p:extLst>
      <p:ext uri="{BB962C8B-B14F-4D97-AF65-F5344CB8AC3E}">
        <p14:creationId xmlns:p14="http://schemas.microsoft.com/office/powerpoint/2010/main" val="30717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8" grpId="0" animBg="1"/>
      <p:bldP spid="59" grpId="0" animBg="1"/>
      <p:bldP spid="61" grpId="0" animBg="1"/>
      <p:bldP spid="63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74234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0D57C41-AF13-4C12-A06E-9535AE0C06F1}"/>
              </a:ext>
            </a:extLst>
          </p:cNvPr>
          <p:cNvSpPr/>
          <p:nvPr/>
        </p:nvSpPr>
        <p:spPr>
          <a:xfrm>
            <a:off x="1464591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준비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AEE870C0-FD0A-4785-9828-DDF4F6EBBE0A}"/>
              </a:ext>
            </a:extLst>
          </p:cNvPr>
          <p:cNvSpPr/>
          <p:nvPr/>
        </p:nvSpPr>
        <p:spPr>
          <a:xfrm>
            <a:off x="2905989" y="678315"/>
            <a:ext cx="288032" cy="576064"/>
          </a:xfrm>
          <a:prstGeom prst="chevron">
            <a:avLst/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DABF26A-425E-40B0-9688-97F12ECC5988}"/>
              </a:ext>
            </a:extLst>
          </p:cNvPr>
          <p:cNvSpPr/>
          <p:nvPr/>
        </p:nvSpPr>
        <p:spPr>
          <a:xfrm>
            <a:off x="3156557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1B94A030-8674-405A-B38D-AB068A4D1D5E}"/>
              </a:ext>
            </a:extLst>
          </p:cNvPr>
          <p:cNvSpPr/>
          <p:nvPr/>
        </p:nvSpPr>
        <p:spPr>
          <a:xfrm>
            <a:off x="4597955" y="678315"/>
            <a:ext cx="288032" cy="576064"/>
          </a:xfrm>
          <a:prstGeom prst="chevron">
            <a:avLst/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D52C2838-C84C-4C4D-8D54-4F11F8E2CC38}"/>
              </a:ext>
            </a:extLst>
          </p:cNvPr>
          <p:cNvSpPr/>
          <p:nvPr/>
        </p:nvSpPr>
        <p:spPr>
          <a:xfrm>
            <a:off x="6289921" y="678315"/>
            <a:ext cx="288032" cy="576064"/>
          </a:xfrm>
          <a:prstGeom prst="chevron">
            <a:avLst/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AD38EB73-B721-49BB-8C19-456A4D76AFEE}"/>
              </a:ext>
            </a:extLst>
          </p:cNvPr>
          <p:cNvSpPr/>
          <p:nvPr/>
        </p:nvSpPr>
        <p:spPr>
          <a:xfrm>
            <a:off x="7981887" y="678315"/>
            <a:ext cx="288032" cy="576064"/>
          </a:xfrm>
          <a:prstGeom prst="chevron">
            <a:avLst/>
          </a:prstGeom>
          <a:solidFill>
            <a:srgbClr val="889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9CE7AD51-5853-4C5D-AF00-1EAC058CF923}"/>
              </a:ext>
            </a:extLst>
          </p:cNvPr>
          <p:cNvSpPr/>
          <p:nvPr/>
        </p:nvSpPr>
        <p:spPr>
          <a:xfrm>
            <a:off x="8232455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최종 데이터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524583-EF78-4E45-BCD5-F45BDA6193B7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5563E0-455F-4B91-8F6F-3823734EE843}"/>
              </a:ext>
            </a:extLst>
          </p:cNvPr>
          <p:cNvSpPr txBox="1"/>
          <p:nvPr/>
        </p:nvSpPr>
        <p:spPr>
          <a:xfrm>
            <a:off x="10445052" y="1243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핸들링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E782979F-3C63-4959-AE0F-03621D24A491}"/>
              </a:ext>
            </a:extLst>
          </p:cNvPr>
          <p:cNvSpPr/>
          <p:nvPr/>
        </p:nvSpPr>
        <p:spPr>
          <a:xfrm>
            <a:off x="4848523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병합</a:t>
            </a: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8A37F41E-59AD-4730-BC1C-259DEBC6134D}"/>
              </a:ext>
            </a:extLst>
          </p:cNvPr>
          <p:cNvSpPr/>
          <p:nvPr/>
        </p:nvSpPr>
        <p:spPr>
          <a:xfrm>
            <a:off x="6540489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변수선택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B28A1A-0479-4CA1-B6D6-F996DAE408C4}"/>
              </a:ext>
            </a:extLst>
          </p:cNvPr>
          <p:cNvSpPr/>
          <p:nvPr/>
        </p:nvSpPr>
        <p:spPr>
          <a:xfrm>
            <a:off x="1250154" y="1636018"/>
            <a:ext cx="4257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배추 가격데이터와 기상데이터 병합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0A3DE5-75F5-4778-BCF2-6D0D0E69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18" y="2036128"/>
            <a:ext cx="7249255" cy="42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74234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0D57C41-AF13-4C12-A06E-9535AE0C06F1}"/>
              </a:ext>
            </a:extLst>
          </p:cNvPr>
          <p:cNvSpPr/>
          <p:nvPr/>
        </p:nvSpPr>
        <p:spPr>
          <a:xfrm>
            <a:off x="1464591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준비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AEE870C0-FD0A-4785-9828-DDF4F6EBBE0A}"/>
              </a:ext>
            </a:extLst>
          </p:cNvPr>
          <p:cNvSpPr/>
          <p:nvPr/>
        </p:nvSpPr>
        <p:spPr>
          <a:xfrm>
            <a:off x="2905989" y="678315"/>
            <a:ext cx="288032" cy="576064"/>
          </a:xfrm>
          <a:prstGeom prst="chevron">
            <a:avLst/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DABF26A-425E-40B0-9688-97F12ECC5988}"/>
              </a:ext>
            </a:extLst>
          </p:cNvPr>
          <p:cNvSpPr/>
          <p:nvPr/>
        </p:nvSpPr>
        <p:spPr>
          <a:xfrm>
            <a:off x="3156557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1B94A030-8674-405A-B38D-AB068A4D1D5E}"/>
              </a:ext>
            </a:extLst>
          </p:cNvPr>
          <p:cNvSpPr/>
          <p:nvPr/>
        </p:nvSpPr>
        <p:spPr>
          <a:xfrm>
            <a:off x="4597955" y="678315"/>
            <a:ext cx="288032" cy="576064"/>
          </a:xfrm>
          <a:prstGeom prst="chevron">
            <a:avLst/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D52C2838-C84C-4C4D-8D54-4F11F8E2CC38}"/>
              </a:ext>
            </a:extLst>
          </p:cNvPr>
          <p:cNvSpPr/>
          <p:nvPr/>
        </p:nvSpPr>
        <p:spPr>
          <a:xfrm>
            <a:off x="6289921" y="678315"/>
            <a:ext cx="288032" cy="576064"/>
          </a:xfrm>
          <a:prstGeom prst="chevron">
            <a:avLst/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AD38EB73-B721-49BB-8C19-456A4D76AFEE}"/>
              </a:ext>
            </a:extLst>
          </p:cNvPr>
          <p:cNvSpPr/>
          <p:nvPr/>
        </p:nvSpPr>
        <p:spPr>
          <a:xfrm>
            <a:off x="7981887" y="678315"/>
            <a:ext cx="288032" cy="576064"/>
          </a:xfrm>
          <a:prstGeom prst="chevron">
            <a:avLst/>
          </a:prstGeom>
          <a:solidFill>
            <a:srgbClr val="889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9CE7AD51-5853-4C5D-AF00-1EAC058CF923}"/>
              </a:ext>
            </a:extLst>
          </p:cNvPr>
          <p:cNvSpPr/>
          <p:nvPr/>
        </p:nvSpPr>
        <p:spPr>
          <a:xfrm>
            <a:off x="8232455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최종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27B90-94CA-46DA-AEC8-41AE70F35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0" y="1436116"/>
            <a:ext cx="5513958" cy="52160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09D79F-560E-47D0-969E-8672F1B0C2CE}"/>
              </a:ext>
            </a:extLst>
          </p:cNvPr>
          <p:cNvSpPr/>
          <p:nvPr/>
        </p:nvSpPr>
        <p:spPr>
          <a:xfrm>
            <a:off x="6978879" y="2251333"/>
            <a:ext cx="496789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fit &lt;- </a:t>
            </a:r>
            <a:r>
              <a:rPr lang="en-US" altLang="ko-KR" sz="1400" dirty="0" err="1"/>
              <a:t>lm</a:t>
            </a:r>
            <a:r>
              <a:rPr lang="en-US" altLang="ko-KR" sz="1400" dirty="0"/>
              <a:t>(price ~ . , data=</a:t>
            </a:r>
            <a:r>
              <a:rPr lang="en-US" altLang="ko-KR" sz="1400" dirty="0" err="1"/>
              <a:t>cabbage_aic</a:t>
            </a:r>
            <a:r>
              <a:rPr lang="en-US" altLang="ko-KR" sz="1400" dirty="0"/>
              <a:t>[3:47]) </a:t>
            </a:r>
          </a:p>
          <a:p>
            <a:r>
              <a:rPr lang="en-US" altLang="ko-KR" sz="1400" dirty="0"/>
              <a:t>summary(fit)</a:t>
            </a:r>
          </a:p>
          <a:p>
            <a:r>
              <a:rPr lang="en-US" altLang="ko-KR" sz="1400" dirty="0" err="1"/>
              <a:t>step.vs</a:t>
            </a:r>
            <a:r>
              <a:rPr lang="en-US" altLang="ko-KR" sz="1400" dirty="0"/>
              <a:t> &lt;- step(fit, direction="backward") summary(</a:t>
            </a:r>
            <a:r>
              <a:rPr lang="en-US" altLang="ko-KR" sz="1400" dirty="0" err="1"/>
              <a:t>step.vs</a:t>
            </a:r>
            <a:r>
              <a:rPr lang="en-US" altLang="ko-KR" sz="1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15C3C6-A359-4AAD-8695-5D1E86E8732F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A0931-769F-421E-B2F0-515C09A7DC45}"/>
              </a:ext>
            </a:extLst>
          </p:cNvPr>
          <p:cNvSpPr txBox="1"/>
          <p:nvPr/>
        </p:nvSpPr>
        <p:spPr>
          <a:xfrm>
            <a:off x="10445052" y="1243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핸들링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0D034-F7A9-4FEC-B8F0-C48E4ED35221}"/>
              </a:ext>
            </a:extLst>
          </p:cNvPr>
          <p:cNvSpPr txBox="1"/>
          <p:nvPr/>
        </p:nvSpPr>
        <p:spPr>
          <a:xfrm>
            <a:off x="7910108" y="3756892"/>
            <a:ext cx="323474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47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변수 → </a:t>
            </a:r>
            <a:r>
              <a:rPr lang="en-US" altLang="ko-KR" sz="28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r>
              <a:rPr lang="ko-KR" altLang="en-US" sz="28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05A486-8839-45E1-945C-0CA7065BDBDD}"/>
              </a:ext>
            </a:extLst>
          </p:cNvPr>
          <p:cNvSpPr/>
          <p:nvPr/>
        </p:nvSpPr>
        <p:spPr>
          <a:xfrm>
            <a:off x="1368540" y="3513162"/>
            <a:ext cx="4567440" cy="296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3D5729-9CD1-4F41-9548-8DD7ED9D5BF7}"/>
              </a:ext>
            </a:extLst>
          </p:cNvPr>
          <p:cNvSpPr/>
          <p:nvPr/>
        </p:nvSpPr>
        <p:spPr>
          <a:xfrm>
            <a:off x="1368540" y="5021922"/>
            <a:ext cx="4567440" cy="296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8F507658-3565-4CE3-BF9C-77D2D8649F36}"/>
              </a:ext>
            </a:extLst>
          </p:cNvPr>
          <p:cNvSpPr/>
          <p:nvPr/>
        </p:nvSpPr>
        <p:spPr>
          <a:xfrm>
            <a:off x="4848523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병합</a:t>
            </a: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029AC913-20DC-4233-BF91-8764C2DD361D}"/>
              </a:ext>
            </a:extLst>
          </p:cNvPr>
          <p:cNvSpPr/>
          <p:nvPr/>
        </p:nvSpPr>
        <p:spPr>
          <a:xfrm>
            <a:off x="6540489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변수선택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160561-4A89-4682-9898-9386291EF0E4}"/>
              </a:ext>
            </a:extLst>
          </p:cNvPr>
          <p:cNvSpPr/>
          <p:nvPr/>
        </p:nvSpPr>
        <p:spPr>
          <a:xfrm>
            <a:off x="6965070" y="1548336"/>
            <a:ext cx="5144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AIC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함수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(</a:t>
            </a:r>
            <a:r>
              <a:rPr lang="ko-KR" altLang="en-US" sz="2000" b="1" dirty="0" err="1">
                <a:solidFill>
                  <a:srgbClr val="0362AD"/>
                </a:solidFill>
                <a:latin typeface="Tahoma" panose="020B0604030504040204" pitchFamily="34" charset="0"/>
              </a:rPr>
              <a:t>변수소거법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)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를 이용하여 변수선택</a:t>
            </a:r>
          </a:p>
        </p:txBody>
      </p:sp>
    </p:spTree>
    <p:extLst>
      <p:ext uri="{BB962C8B-B14F-4D97-AF65-F5344CB8AC3E}">
        <p14:creationId xmlns:p14="http://schemas.microsoft.com/office/powerpoint/2010/main" val="236629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74234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0D57C41-AF13-4C12-A06E-9535AE0C06F1}"/>
              </a:ext>
            </a:extLst>
          </p:cNvPr>
          <p:cNvSpPr/>
          <p:nvPr/>
        </p:nvSpPr>
        <p:spPr>
          <a:xfrm>
            <a:off x="1464591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준비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AEE870C0-FD0A-4785-9828-DDF4F6EBBE0A}"/>
              </a:ext>
            </a:extLst>
          </p:cNvPr>
          <p:cNvSpPr/>
          <p:nvPr/>
        </p:nvSpPr>
        <p:spPr>
          <a:xfrm>
            <a:off x="2905989" y="678315"/>
            <a:ext cx="288032" cy="576064"/>
          </a:xfrm>
          <a:prstGeom prst="chevron">
            <a:avLst/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DABF26A-425E-40B0-9688-97F12ECC5988}"/>
              </a:ext>
            </a:extLst>
          </p:cNvPr>
          <p:cNvSpPr/>
          <p:nvPr/>
        </p:nvSpPr>
        <p:spPr>
          <a:xfrm>
            <a:off x="3156557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1B94A030-8674-405A-B38D-AB068A4D1D5E}"/>
              </a:ext>
            </a:extLst>
          </p:cNvPr>
          <p:cNvSpPr/>
          <p:nvPr/>
        </p:nvSpPr>
        <p:spPr>
          <a:xfrm>
            <a:off x="4597955" y="678315"/>
            <a:ext cx="288032" cy="576064"/>
          </a:xfrm>
          <a:prstGeom prst="chevron">
            <a:avLst/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24B5138D-F057-4C35-A27A-D49AF4473430}"/>
              </a:ext>
            </a:extLst>
          </p:cNvPr>
          <p:cNvSpPr/>
          <p:nvPr/>
        </p:nvSpPr>
        <p:spPr>
          <a:xfrm>
            <a:off x="4848523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병합</a:t>
            </a: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D52C2838-C84C-4C4D-8D54-4F11F8E2CC38}"/>
              </a:ext>
            </a:extLst>
          </p:cNvPr>
          <p:cNvSpPr/>
          <p:nvPr/>
        </p:nvSpPr>
        <p:spPr>
          <a:xfrm>
            <a:off x="6289921" y="678315"/>
            <a:ext cx="288032" cy="576064"/>
          </a:xfrm>
          <a:prstGeom prst="chevron">
            <a:avLst/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A512E3C9-F7BF-4EAC-BFEE-2C3A09C1DD2A}"/>
              </a:ext>
            </a:extLst>
          </p:cNvPr>
          <p:cNvSpPr/>
          <p:nvPr/>
        </p:nvSpPr>
        <p:spPr>
          <a:xfrm>
            <a:off x="6540489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변수선택</a:t>
            </a: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AD38EB73-B721-49BB-8C19-456A4D76AFEE}"/>
              </a:ext>
            </a:extLst>
          </p:cNvPr>
          <p:cNvSpPr/>
          <p:nvPr/>
        </p:nvSpPr>
        <p:spPr>
          <a:xfrm>
            <a:off x="7981887" y="678315"/>
            <a:ext cx="288032" cy="576064"/>
          </a:xfrm>
          <a:prstGeom prst="chevron">
            <a:avLst/>
          </a:prstGeom>
          <a:solidFill>
            <a:srgbClr val="889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9CE7AD51-5853-4C5D-AF00-1EAC058CF923}"/>
              </a:ext>
            </a:extLst>
          </p:cNvPr>
          <p:cNvSpPr/>
          <p:nvPr/>
        </p:nvSpPr>
        <p:spPr>
          <a:xfrm>
            <a:off x="8232455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최종 데이터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16A406-4B2C-43FD-96B3-E2F43220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78" y="1996723"/>
            <a:ext cx="10904377" cy="314627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CB7C9C-128D-47CC-A164-ECC51E307013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1586A0-5F46-4786-95B6-1EC9B8B724BD}"/>
              </a:ext>
            </a:extLst>
          </p:cNvPr>
          <p:cNvSpPr txBox="1"/>
          <p:nvPr/>
        </p:nvSpPr>
        <p:spPr>
          <a:xfrm>
            <a:off x="10445052" y="1243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핸들링</a:t>
            </a:r>
          </a:p>
        </p:txBody>
      </p:sp>
    </p:spTree>
    <p:extLst>
      <p:ext uri="{BB962C8B-B14F-4D97-AF65-F5344CB8AC3E}">
        <p14:creationId xmlns:p14="http://schemas.microsoft.com/office/powerpoint/2010/main" val="402141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0" y="124422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A7F65-DD03-43A0-B339-E8E3FDE4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20" y="1545775"/>
            <a:ext cx="8988677" cy="42143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719DEC-7BBE-4C42-94FC-9105E917CD56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1521-57BB-4C61-951A-2E5260F121AF}"/>
              </a:ext>
            </a:extLst>
          </p:cNvPr>
          <p:cNvSpPr txBox="1"/>
          <p:nvPr/>
        </p:nvSpPr>
        <p:spPr>
          <a:xfrm>
            <a:off x="10650237" y="1243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0BE5B6-164C-4305-B1C2-44EA93EA4EEE}"/>
              </a:ext>
            </a:extLst>
          </p:cNvPr>
          <p:cNvSpPr/>
          <p:nvPr/>
        </p:nvSpPr>
        <p:spPr>
          <a:xfrm>
            <a:off x="1753657" y="1097922"/>
            <a:ext cx="6548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계절의 영향을 받는 배추가격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(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날짜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-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가격 </a:t>
            </a:r>
            <a:r>
              <a:rPr lang="ko-KR" altLang="en-US" sz="2000" b="1" dirty="0" err="1">
                <a:solidFill>
                  <a:srgbClr val="0362AD"/>
                </a:solidFill>
                <a:latin typeface="Tahoma" panose="020B0604030504040204" pitchFamily="34" charset="0"/>
              </a:rPr>
              <a:t>산점도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 그래프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533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0" y="124422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5BE321-77FC-4EB6-AC3E-EE1624AE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82" y="1008087"/>
            <a:ext cx="5475034" cy="56240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9628C2-87F7-48F3-BD76-5254461F1054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1D86D-3204-4A30-9D45-3FBC92FCBF7E}"/>
              </a:ext>
            </a:extLst>
          </p:cNvPr>
          <p:cNvSpPr txBox="1"/>
          <p:nvPr/>
        </p:nvSpPr>
        <p:spPr>
          <a:xfrm>
            <a:off x="10650237" y="1243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3A0CE6-8927-4528-86B1-2AFC918AF32E}"/>
              </a:ext>
            </a:extLst>
          </p:cNvPr>
          <p:cNvSpPr/>
          <p:nvPr/>
        </p:nvSpPr>
        <p:spPr>
          <a:xfrm>
            <a:off x="3668892" y="468608"/>
            <a:ext cx="2719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가격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기상변수 </a:t>
            </a:r>
            <a:r>
              <a:rPr lang="ko-KR" altLang="en-US" sz="2000" b="1" dirty="0" err="1">
                <a:solidFill>
                  <a:srgbClr val="0362AD"/>
                </a:solidFill>
                <a:latin typeface="Tahoma" panose="020B0604030504040204" pitchFamily="34" charset="0"/>
              </a:rPr>
              <a:t>히트맵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1CCD18-3010-43CA-99B6-748E5B185896}"/>
              </a:ext>
            </a:extLst>
          </p:cNvPr>
          <p:cNvSpPr/>
          <p:nvPr/>
        </p:nvSpPr>
        <p:spPr>
          <a:xfrm>
            <a:off x="2667749" y="1076658"/>
            <a:ext cx="521220" cy="513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1781B3-89CC-450A-9338-924C91413269}"/>
              </a:ext>
            </a:extLst>
          </p:cNvPr>
          <p:cNvSpPr/>
          <p:nvPr/>
        </p:nvSpPr>
        <p:spPr>
          <a:xfrm>
            <a:off x="6828269" y="4109862"/>
            <a:ext cx="315480" cy="652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77D700-79F1-4FF7-BFA8-6E6E50E3552A}"/>
              </a:ext>
            </a:extLst>
          </p:cNvPr>
          <p:cNvSpPr/>
          <p:nvPr/>
        </p:nvSpPr>
        <p:spPr>
          <a:xfrm>
            <a:off x="6828269" y="5226228"/>
            <a:ext cx="315480" cy="36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FA9C3D-DC05-46DB-A7B5-65AE0CC1BDDA}"/>
              </a:ext>
            </a:extLst>
          </p:cNvPr>
          <p:cNvSpPr/>
          <p:nvPr/>
        </p:nvSpPr>
        <p:spPr>
          <a:xfrm>
            <a:off x="6828269" y="1041136"/>
            <a:ext cx="315480" cy="652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A7EA00-9D98-4393-9D48-ED49CC43A46B}"/>
              </a:ext>
            </a:extLst>
          </p:cNvPr>
          <p:cNvSpPr/>
          <p:nvPr/>
        </p:nvSpPr>
        <p:spPr>
          <a:xfrm>
            <a:off x="2571749" y="4179507"/>
            <a:ext cx="617220" cy="513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07338F-96CC-499E-812E-D15E840E786A}"/>
              </a:ext>
            </a:extLst>
          </p:cNvPr>
          <p:cNvSpPr/>
          <p:nvPr/>
        </p:nvSpPr>
        <p:spPr>
          <a:xfrm>
            <a:off x="8014546" y="2952566"/>
            <a:ext cx="3228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Tahoma" panose="020B0604030504040204" pitchFamily="34" charset="0"/>
              </a:rPr>
              <a:t>배추의 당일 도매가격은</a:t>
            </a:r>
            <a:endParaRPr lang="en-US" altLang="ko-KR" b="1" dirty="0">
              <a:latin typeface="Tahoma" panose="020B0604030504040204" pitchFamily="34" charset="0"/>
            </a:endParaRPr>
          </a:p>
          <a:p>
            <a:r>
              <a:rPr lang="ko-KR" altLang="en-US" b="1" dirty="0">
                <a:latin typeface="Tahoma" panose="020B0604030504040204" pitchFamily="34" charset="0"/>
              </a:rPr>
              <a:t>날씨와 상관도가 적다고 판단</a:t>
            </a:r>
            <a:r>
              <a:rPr lang="en-US" altLang="ko-KR" b="1" dirty="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67371F-638D-44A1-A00C-745C563D0DF7}"/>
              </a:ext>
            </a:extLst>
          </p:cNvPr>
          <p:cNvSpPr/>
          <p:nvPr/>
        </p:nvSpPr>
        <p:spPr>
          <a:xfrm>
            <a:off x="2505075" y="5280114"/>
            <a:ext cx="683894" cy="255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9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0" y="1769709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9B834-ED02-4A2E-B6F2-9CF7A5EB5972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BEF44-D9D0-47EB-8D82-EDCAFFF0CEE2}"/>
              </a:ext>
            </a:extLst>
          </p:cNvPr>
          <p:cNvSpPr txBox="1"/>
          <p:nvPr/>
        </p:nvSpPr>
        <p:spPr>
          <a:xfrm>
            <a:off x="10927557" y="124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endParaRPr lang="ko-KR" altLang="en-US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37EE30-4B71-4656-87F7-B37FD6A0C1A4}"/>
              </a:ext>
            </a:extLst>
          </p:cNvPr>
          <p:cNvSpPr/>
          <p:nvPr/>
        </p:nvSpPr>
        <p:spPr>
          <a:xfrm>
            <a:off x="1368540" y="337994"/>
            <a:ext cx="4012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>
                <a:solidFill>
                  <a:srgbClr val="0362AD"/>
                </a:solidFill>
                <a:latin typeface="Tahoma" panose="020B0604030504040204" pitchFamily="34" charset="0"/>
              </a:rPr>
              <a:t>케라스</a:t>
            </a:r>
            <a:r>
              <a:rPr lang="en-US" altLang="ko-KR" sz="3200" b="1" dirty="0">
                <a:solidFill>
                  <a:srgbClr val="0362AD"/>
                </a:solidFill>
                <a:latin typeface="Tahoma" panose="020B0604030504040204" pitchFamily="34" charset="0"/>
              </a:rPr>
              <a:t>(</a:t>
            </a:r>
            <a:r>
              <a:rPr lang="en-US" altLang="ko-KR" sz="3200" b="1" dirty="0" err="1">
                <a:solidFill>
                  <a:srgbClr val="0362AD"/>
                </a:solidFill>
                <a:latin typeface="Tahoma" panose="020B0604030504040204" pitchFamily="34" charset="0"/>
              </a:rPr>
              <a:t>keras</a:t>
            </a:r>
            <a:r>
              <a:rPr lang="en-US" altLang="ko-KR" sz="3200" b="1" dirty="0">
                <a:solidFill>
                  <a:srgbClr val="0362AD"/>
                </a:solidFill>
                <a:latin typeface="Tahoma" panose="020B0604030504040204" pitchFamily="34" charset="0"/>
              </a:rPr>
              <a:t>)-</a:t>
            </a:r>
            <a:r>
              <a:rPr lang="ko-KR" altLang="en-US" sz="2400" b="1" dirty="0">
                <a:solidFill>
                  <a:srgbClr val="0362AD"/>
                </a:solidFill>
                <a:latin typeface="Tahoma" panose="020B0604030504040204" pitchFamily="34" charset="0"/>
              </a:rPr>
              <a:t>신경망</a:t>
            </a:r>
            <a:endParaRPr lang="en-US" altLang="ko-KR" sz="3200" b="1" dirty="0">
              <a:solidFill>
                <a:srgbClr val="0362AD"/>
              </a:solidFill>
              <a:latin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E0A8F7-EA81-4371-8440-D0BD810A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40" y="1400607"/>
            <a:ext cx="5688380" cy="2119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6A10AD-487C-4170-9956-D012493780F6}"/>
              </a:ext>
            </a:extLst>
          </p:cNvPr>
          <p:cNvSpPr txBox="1"/>
          <p:nvPr/>
        </p:nvSpPr>
        <p:spPr>
          <a:xfrm>
            <a:off x="1250153" y="1063876"/>
            <a:ext cx="198474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사용한 테이블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650BF0-3349-4A13-8EB3-B6FAF633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40" y="4334376"/>
            <a:ext cx="6345446" cy="22761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4008AB-AACB-463D-B9FD-4BB2699F2EE8}"/>
              </a:ext>
            </a:extLst>
          </p:cNvPr>
          <p:cNvSpPr txBox="1"/>
          <p:nvPr/>
        </p:nvSpPr>
        <p:spPr>
          <a:xfrm>
            <a:off x="1250153" y="3944917"/>
            <a:ext cx="303135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목표변수 나누기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배추가격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15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0" y="1769709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9B834-ED02-4A2E-B6F2-9CF7A5EB5972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BEF44-D9D0-47EB-8D82-EDCAFFF0CEE2}"/>
              </a:ext>
            </a:extLst>
          </p:cNvPr>
          <p:cNvSpPr txBox="1"/>
          <p:nvPr/>
        </p:nvSpPr>
        <p:spPr>
          <a:xfrm>
            <a:off x="10927557" y="124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endParaRPr lang="ko-KR" altLang="en-US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A10AD-487C-4170-9956-D012493780F6}"/>
              </a:ext>
            </a:extLst>
          </p:cNvPr>
          <p:cNvSpPr txBox="1"/>
          <p:nvPr/>
        </p:nvSpPr>
        <p:spPr>
          <a:xfrm>
            <a:off x="1396874" y="1128339"/>
            <a:ext cx="386091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/ test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나누기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(6:4)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51275-9A9B-42EF-90C9-C970E245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396875" y="1590005"/>
            <a:ext cx="4134427" cy="37057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E4480C-A424-42C3-ABC4-CB2050C513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495170" y="1590005"/>
            <a:ext cx="4134423" cy="37067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DFE30E-20B7-4B59-A486-A8C8E223609D}"/>
              </a:ext>
            </a:extLst>
          </p:cNvPr>
          <p:cNvSpPr txBox="1"/>
          <p:nvPr/>
        </p:nvSpPr>
        <p:spPr>
          <a:xfrm>
            <a:off x="7041353" y="5522875"/>
            <a:ext cx="332184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예측변수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917998-6814-44B3-BBA0-9C0DD2B596E1}"/>
              </a:ext>
            </a:extLst>
          </p:cNvPr>
          <p:cNvSpPr txBox="1"/>
          <p:nvPr/>
        </p:nvSpPr>
        <p:spPr>
          <a:xfrm>
            <a:off x="1803166" y="5522875"/>
            <a:ext cx="332184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목표변수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F6DAA6-ED47-4688-9CDC-12F02E05A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370" y="1931112"/>
            <a:ext cx="4547550" cy="31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9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0" y="1769709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BEF44-D9D0-47EB-8D82-EDCAFFF0CEE2}"/>
              </a:ext>
            </a:extLst>
          </p:cNvPr>
          <p:cNvSpPr txBox="1"/>
          <p:nvPr/>
        </p:nvSpPr>
        <p:spPr>
          <a:xfrm>
            <a:off x="10927557" y="124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endParaRPr lang="ko-KR" altLang="en-US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08775-7B89-4049-8CA9-3890A348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150404" y="3214211"/>
            <a:ext cx="6000864" cy="29092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905A653-A8A3-41A1-85EF-E706F24EE684}"/>
              </a:ext>
            </a:extLst>
          </p:cNvPr>
          <p:cNvSpPr txBox="1"/>
          <p:nvPr/>
        </p:nvSpPr>
        <p:spPr>
          <a:xfrm>
            <a:off x="1145441" y="561689"/>
            <a:ext cx="180351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0EF22-149B-422F-ACED-2019DF3C3DD9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3628E2-54A3-42CF-A2B7-ADF09F50327C}"/>
              </a:ext>
            </a:extLst>
          </p:cNvPr>
          <p:cNvSpPr txBox="1"/>
          <p:nvPr/>
        </p:nvSpPr>
        <p:spPr>
          <a:xfrm>
            <a:off x="6901383" y="1786204"/>
            <a:ext cx="2737917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64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유닛과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은닉층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사용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29E967-C268-4E3A-8126-AC3D4CF85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20" y="1539998"/>
            <a:ext cx="4718027" cy="233912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BA2AA-3729-448C-89E5-4769D2201849}"/>
              </a:ext>
            </a:extLst>
          </p:cNvPr>
          <p:cNvSpPr txBox="1"/>
          <p:nvPr/>
        </p:nvSpPr>
        <p:spPr>
          <a:xfrm>
            <a:off x="1544539" y="4783785"/>
            <a:ext cx="310205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ReLU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활성화 함수 사용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입력값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이하는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0, 0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값을 가짐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09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DD085EE9-F69B-4DF7-8AD0-31907F4282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411012"/>
              </p:ext>
            </p:extLst>
          </p:nvPr>
        </p:nvGraphicFramePr>
        <p:xfrm>
          <a:off x="-1708783" y="3039249"/>
          <a:ext cx="8286314" cy="421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0" y="1769709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BEF44-D9D0-47EB-8D82-EDCAFFF0CEE2}"/>
              </a:ext>
            </a:extLst>
          </p:cNvPr>
          <p:cNvSpPr txBox="1"/>
          <p:nvPr/>
        </p:nvSpPr>
        <p:spPr>
          <a:xfrm>
            <a:off x="10927557" y="124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endParaRPr lang="ko-KR" altLang="en-US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05A653-A8A3-41A1-85EF-E706F24EE684}"/>
              </a:ext>
            </a:extLst>
          </p:cNvPr>
          <p:cNvSpPr txBox="1"/>
          <p:nvPr/>
        </p:nvSpPr>
        <p:spPr>
          <a:xfrm>
            <a:off x="1145440" y="561689"/>
            <a:ext cx="374405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K-fold(K-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겹 교차 검증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0EF22-149B-422F-ACED-2019DF3C3DD9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AB188F-27FE-4FF3-937D-C394BFE88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060" y="833292"/>
            <a:ext cx="3505689" cy="27340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D0DCB11-5ABF-4CAD-8013-D3CAD86AA87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</a:blip>
          <a:stretch>
            <a:fillRect/>
          </a:stretch>
        </p:blipFill>
        <p:spPr>
          <a:xfrm>
            <a:off x="1145440" y="3164930"/>
            <a:ext cx="5762356" cy="34456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7369F77-3534-4B83-BFB5-05FB07F0E91C}"/>
              </a:ext>
            </a:extLst>
          </p:cNvPr>
          <p:cNvSpPr txBox="1"/>
          <p:nvPr/>
        </p:nvSpPr>
        <p:spPr>
          <a:xfrm>
            <a:off x="5401660" y="1149601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i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폴드</a:t>
            </a:r>
            <a:r>
              <a:rPr lang="en-US" altLang="ko-KR" sz="14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BD128F-2A2E-48B5-BB78-0FFE8F623993}"/>
              </a:ext>
            </a:extLst>
          </p:cNvPr>
          <p:cNvSpPr txBox="1"/>
          <p:nvPr/>
        </p:nvSpPr>
        <p:spPr>
          <a:xfrm>
            <a:off x="5401659" y="1601515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i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폴드</a:t>
            </a:r>
            <a:r>
              <a:rPr lang="en-US" altLang="ko-KR" sz="14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7D647F-118F-4502-8DA8-418D3F5E8B28}"/>
              </a:ext>
            </a:extLst>
          </p:cNvPr>
          <p:cNvSpPr txBox="1"/>
          <p:nvPr/>
        </p:nvSpPr>
        <p:spPr>
          <a:xfrm>
            <a:off x="5401659" y="2048235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i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폴드</a:t>
            </a:r>
            <a:r>
              <a:rPr lang="en-US" altLang="ko-KR" sz="14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6A4E16-8509-4326-B33D-86EB01BDEE32}"/>
              </a:ext>
            </a:extLst>
          </p:cNvPr>
          <p:cNvSpPr txBox="1"/>
          <p:nvPr/>
        </p:nvSpPr>
        <p:spPr>
          <a:xfrm>
            <a:off x="5401659" y="2548239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i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폴드</a:t>
            </a:r>
            <a:r>
              <a:rPr lang="en-US" altLang="ko-KR" sz="14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1975D-B49B-4983-A8A1-7E81FAED9445}"/>
              </a:ext>
            </a:extLst>
          </p:cNvPr>
          <p:cNvSpPr txBox="1"/>
          <p:nvPr/>
        </p:nvSpPr>
        <p:spPr>
          <a:xfrm>
            <a:off x="9148259" y="1594396"/>
            <a:ext cx="118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검증 점수 </a:t>
            </a:r>
            <a:r>
              <a:rPr lang="en-US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  <a:endParaRPr lang="ko-KR" altLang="en-US" sz="11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D1934-DB3D-4BB0-99DF-864416B76114}"/>
              </a:ext>
            </a:extLst>
          </p:cNvPr>
          <p:cNvSpPr txBox="1"/>
          <p:nvPr/>
        </p:nvSpPr>
        <p:spPr>
          <a:xfrm>
            <a:off x="9148259" y="2036087"/>
            <a:ext cx="118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검증 점수 </a:t>
            </a:r>
            <a:r>
              <a:rPr lang="en-US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  <a:endParaRPr lang="ko-KR" altLang="en-US" sz="11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5B18A-D298-4560-ADCC-E67DD1AE7F24}"/>
              </a:ext>
            </a:extLst>
          </p:cNvPr>
          <p:cNvSpPr txBox="1"/>
          <p:nvPr/>
        </p:nvSpPr>
        <p:spPr>
          <a:xfrm>
            <a:off x="9148259" y="2521248"/>
            <a:ext cx="118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검증 점수 </a:t>
            </a:r>
            <a:r>
              <a:rPr lang="en-US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  <a:endParaRPr lang="ko-KR" altLang="en-US" sz="11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42C759-CCEE-4D2B-B8E3-9F91D861DB83}"/>
              </a:ext>
            </a:extLst>
          </p:cNvPr>
          <p:cNvSpPr txBox="1"/>
          <p:nvPr/>
        </p:nvSpPr>
        <p:spPr>
          <a:xfrm>
            <a:off x="9148259" y="3019389"/>
            <a:ext cx="118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 검증 점수 </a:t>
            </a:r>
            <a:r>
              <a:rPr lang="en-US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#4</a:t>
            </a:r>
            <a:endParaRPr lang="ko-KR" altLang="en-US" sz="11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76E94937-A827-4B41-8541-A1EEDE9A589A}"/>
              </a:ext>
            </a:extLst>
          </p:cNvPr>
          <p:cNvSpPr/>
          <p:nvPr/>
        </p:nvSpPr>
        <p:spPr>
          <a:xfrm>
            <a:off x="10484209" y="1725201"/>
            <a:ext cx="164722" cy="14366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198FB0-E03C-4CB3-987E-12D2F04F9617}"/>
              </a:ext>
            </a:extLst>
          </p:cNvPr>
          <p:cNvSpPr txBox="1"/>
          <p:nvPr/>
        </p:nvSpPr>
        <p:spPr>
          <a:xfrm>
            <a:off x="10670577" y="2330852"/>
            <a:ext cx="118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최종점수 </a:t>
            </a:r>
            <a:r>
              <a:rPr lang="en-US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1D57B76-D869-430C-817E-6E370552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828" y="4024277"/>
            <a:ext cx="1623842" cy="162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[11.623196601867676, </a:t>
            </a:r>
            <a:endParaRPr lang="en-US" altLang="ko-KR" sz="11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5.2689361572265625, </a:t>
            </a:r>
            <a:endParaRPr lang="en-US" altLang="ko-KR" sz="11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8.027546882629395, </a:t>
            </a:r>
            <a:endParaRPr lang="en-US" altLang="ko-KR" sz="11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R="0" lvl="0" indent="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15.335829734802246] </a:t>
            </a:r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20B143DE-3FD4-4B10-8E1D-8047ADBDBB79}"/>
              </a:ext>
            </a:extLst>
          </p:cNvPr>
          <p:cNvSpPr/>
          <p:nvPr/>
        </p:nvSpPr>
        <p:spPr>
          <a:xfrm>
            <a:off x="10136670" y="4171148"/>
            <a:ext cx="164722" cy="14366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6DE250-8FD0-45B5-B0E5-F7463A479671}"/>
              </a:ext>
            </a:extLst>
          </p:cNvPr>
          <p:cNvSpPr txBox="1"/>
          <p:nvPr/>
        </p:nvSpPr>
        <p:spPr>
          <a:xfrm>
            <a:off x="10484209" y="4758658"/>
            <a:ext cx="118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10.0638</a:t>
            </a:r>
            <a:endParaRPr lang="ko-KR" altLang="en-US" sz="1100" i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7C9802-04F5-42DD-8111-4B3682202E02}"/>
              </a:ext>
            </a:extLst>
          </p:cNvPr>
          <p:cNvSpPr/>
          <p:nvPr/>
        </p:nvSpPr>
        <p:spPr>
          <a:xfrm>
            <a:off x="10296615" y="4068661"/>
            <a:ext cx="126188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362AD"/>
                </a:solidFill>
                <a:latin typeface="Tahoma" panose="020B0604030504040204" pitchFamily="34" charset="0"/>
              </a:rPr>
              <a:t>검증점수</a:t>
            </a:r>
            <a:endParaRPr lang="en-US" altLang="ko-KR" sz="1400" b="1" dirty="0">
              <a:solidFill>
                <a:srgbClr val="0362AD"/>
              </a:solidFill>
              <a:latin typeface="Tahoma" panose="020B0604030504040204" pitchFamily="34" charset="0"/>
            </a:endParaRPr>
          </a:p>
          <a:p>
            <a:pPr algn="ctr"/>
            <a:r>
              <a:rPr lang="ko-KR" altLang="en-US" sz="1400" b="1" dirty="0">
                <a:solidFill>
                  <a:srgbClr val="0362AD"/>
                </a:solidFill>
                <a:latin typeface="Tahoma" panose="020B0604030504040204" pitchFamily="34" charset="0"/>
              </a:rPr>
              <a:t>평균절대오차</a:t>
            </a:r>
            <a:endParaRPr lang="en-US" altLang="ko-KR" sz="1400" b="1" dirty="0">
              <a:solidFill>
                <a:srgbClr val="0362AD"/>
              </a:solidFill>
              <a:latin typeface="Tahoma" panose="020B0604030504040204" pitchFamily="34" charset="0"/>
            </a:endParaRPr>
          </a:p>
          <a:p>
            <a:pPr algn="ctr"/>
            <a:r>
              <a:rPr lang="en-US" altLang="ko-KR" sz="1400" b="1" dirty="0">
                <a:solidFill>
                  <a:srgbClr val="0362AD"/>
                </a:solidFill>
                <a:latin typeface="Tahoma" panose="020B0604030504040204" pitchFamily="34" charset="0"/>
              </a:rPr>
              <a:t>(</a:t>
            </a:r>
            <a:r>
              <a:rPr lang="en-US" altLang="ko-KR" sz="1400" b="1" dirty="0" err="1">
                <a:solidFill>
                  <a:srgbClr val="0362AD"/>
                </a:solidFill>
                <a:latin typeface="Tahoma" panose="020B0604030504040204" pitchFamily="34" charset="0"/>
              </a:rPr>
              <a:t>val</a:t>
            </a:r>
            <a:r>
              <a:rPr lang="en-US" altLang="ko-KR" sz="1400" b="1" dirty="0">
                <a:solidFill>
                  <a:srgbClr val="0362AD"/>
                </a:solidFill>
                <a:latin typeface="Tahoma" panose="020B0604030504040204" pitchFamily="34" charset="0"/>
              </a:rPr>
              <a:t> </a:t>
            </a:r>
            <a:r>
              <a:rPr lang="en-US" altLang="ko-KR" sz="1400" b="1" dirty="0" err="1">
                <a:solidFill>
                  <a:srgbClr val="0362AD"/>
                </a:solidFill>
                <a:latin typeface="Tahoma" panose="020B0604030504040204" pitchFamily="34" charset="0"/>
              </a:rPr>
              <a:t>mae</a:t>
            </a:r>
            <a:r>
              <a:rPr lang="en-US" altLang="ko-KR" sz="1400" b="1" dirty="0">
                <a:solidFill>
                  <a:srgbClr val="0362AD"/>
                </a:solidFill>
                <a:latin typeface="Tahoma" panose="020B0604030504040204" pitchFamily="34" charset="0"/>
              </a:rPr>
              <a:t>)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17EE5AC-8D8E-406C-B8C1-5393CBBEB99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2200193" y="3156345"/>
            <a:ext cx="4928731" cy="35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 animBg="1"/>
      <p:bldP spid="4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1F6606-5AAF-4A0E-B558-142F99A39B55}"/>
              </a:ext>
            </a:extLst>
          </p:cNvPr>
          <p:cNvSpPr/>
          <p:nvPr/>
        </p:nvSpPr>
        <p:spPr>
          <a:xfrm>
            <a:off x="6767034" y="1891912"/>
            <a:ext cx="3526315" cy="307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000" spc="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분석목적</a:t>
            </a:r>
            <a:endParaRPr lang="en-US" altLang="ko-KR" sz="2000" spc="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marL="742950" lvl="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000" spc="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데이터 핸들링</a:t>
            </a:r>
            <a:endParaRPr lang="en-US" altLang="ko-KR" sz="2000" spc="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marL="742950" lvl="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000" spc="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데이터 분석</a:t>
            </a:r>
            <a:endParaRPr lang="en-US" altLang="ko-KR" sz="2000" spc="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marL="742950" lvl="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000" spc="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머신러닝</a:t>
            </a:r>
            <a:endParaRPr lang="ko-KR" altLang="en-US" sz="2000" spc="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marL="742950" lvl="0" indent="-7429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000" spc="6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결론</a:t>
            </a:r>
            <a:endParaRPr lang="en-US" altLang="ko-KR" sz="2000" spc="6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68EBA1-F849-4238-BA7C-46782D0F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59859"/>
              </p:ext>
            </p:extLst>
          </p:nvPr>
        </p:nvGraphicFramePr>
        <p:xfrm>
          <a:off x="1188190" y="934274"/>
          <a:ext cx="169662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21">
                  <a:extLst>
                    <a:ext uri="{9D8B030D-6E8A-4147-A177-3AD203B41FA5}">
                      <a16:colId xmlns:a16="http://schemas.microsoft.com/office/drawing/2014/main" val="229755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7486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9F4959-044D-449A-92A2-71BEB0478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1" t="3801" r="20402" b="5822"/>
          <a:stretch/>
        </p:blipFill>
        <p:spPr>
          <a:xfrm>
            <a:off x="1180298" y="1712924"/>
            <a:ext cx="3409026" cy="40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8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0" y="1769709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BEF44-D9D0-47EB-8D82-EDCAFFF0CEE2}"/>
              </a:ext>
            </a:extLst>
          </p:cNvPr>
          <p:cNvSpPr txBox="1"/>
          <p:nvPr/>
        </p:nvSpPr>
        <p:spPr>
          <a:xfrm>
            <a:off x="10927557" y="124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endParaRPr lang="ko-KR" altLang="en-US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05A653-A8A3-41A1-85EF-E706F24EE684}"/>
              </a:ext>
            </a:extLst>
          </p:cNvPr>
          <p:cNvSpPr txBox="1"/>
          <p:nvPr/>
        </p:nvSpPr>
        <p:spPr>
          <a:xfrm>
            <a:off x="1145441" y="561689"/>
            <a:ext cx="289963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배추가격 예측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0EF22-149B-422F-ACED-2019DF3C3DD9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3BEAE2-C3B6-4A5F-97AD-017279EC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60" y="1282228"/>
            <a:ext cx="723048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0" y="1769709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1BEF44-D9D0-47EB-8D82-EDCAFFF0CEE2}"/>
              </a:ext>
            </a:extLst>
          </p:cNvPr>
          <p:cNvSpPr txBox="1"/>
          <p:nvPr/>
        </p:nvSpPr>
        <p:spPr>
          <a:xfrm>
            <a:off x="10927557" y="124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</a:t>
            </a:r>
            <a:endParaRPr lang="ko-KR" altLang="en-US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05A653-A8A3-41A1-85EF-E706F24EE684}"/>
              </a:ext>
            </a:extLst>
          </p:cNvPr>
          <p:cNvSpPr txBox="1"/>
          <p:nvPr/>
        </p:nvSpPr>
        <p:spPr>
          <a:xfrm>
            <a:off x="1145441" y="561689"/>
            <a:ext cx="289963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배추가격 예측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0EF22-149B-422F-ACED-2019DF3C3DD9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B25CFA-7FAA-4BE8-B713-B406DDBAE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0" t="7211" r="3826" b="8590"/>
          <a:stretch/>
        </p:blipFill>
        <p:spPr>
          <a:xfrm>
            <a:off x="3017467" y="1590005"/>
            <a:ext cx="6350000" cy="4114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53B45D-49A1-4FFD-9BBE-F8D1C8C570E5}"/>
              </a:ext>
            </a:extLst>
          </p:cNvPr>
          <p:cNvSpPr txBox="1"/>
          <p:nvPr/>
        </p:nvSpPr>
        <p:spPr>
          <a:xfrm>
            <a:off x="5907773" y="5942848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00EB7-E303-4A4D-ABFC-F116E32A0C81}"/>
              </a:ext>
            </a:extLst>
          </p:cNvPr>
          <p:cNvSpPr txBox="1"/>
          <p:nvPr/>
        </p:nvSpPr>
        <p:spPr>
          <a:xfrm>
            <a:off x="2127132" y="355595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64117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0" y="2308922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BF4D8-DCEB-4E40-820D-F1DA92E157BD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CE742-0829-44DD-8096-B5DBDF530DBC}"/>
              </a:ext>
            </a:extLst>
          </p:cNvPr>
          <p:cNvSpPr txBox="1"/>
          <p:nvPr/>
        </p:nvSpPr>
        <p:spPr>
          <a:xfrm>
            <a:off x="11337925" y="1243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9B01DC-DAA2-4928-A875-C8C4D76A4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83037"/>
              </p:ext>
            </p:extLst>
          </p:nvPr>
        </p:nvGraphicFramePr>
        <p:xfrm>
          <a:off x="3337795" y="2823406"/>
          <a:ext cx="64135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3206750">
                  <a:extLst>
                    <a:ext uri="{9D8B030D-6E8A-4147-A177-3AD203B41FA5}">
                      <a16:colId xmlns:a16="http://schemas.microsoft.com/office/drawing/2014/main" val="1767997230"/>
                    </a:ext>
                  </a:extLst>
                </a:gridCol>
                <a:gridCol w="3206750">
                  <a:extLst>
                    <a:ext uri="{9D8B030D-6E8A-4147-A177-3AD203B41FA5}">
                      <a16:colId xmlns:a16="http://schemas.microsoft.com/office/drawing/2014/main" val="49791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평균기온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최고온도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5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평균 현지기압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평균 </a:t>
                      </a:r>
                      <a:r>
                        <a:rPr lang="ko-KR" altLang="en-US" sz="18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중하층운량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12346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BDA253-3069-4370-9743-17F1DD2D96C8}"/>
              </a:ext>
            </a:extLst>
          </p:cNvPr>
          <p:cNvSpPr/>
          <p:nvPr/>
        </p:nvSpPr>
        <p:spPr>
          <a:xfrm>
            <a:off x="4490288" y="1795575"/>
            <a:ext cx="54457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기상 데이터를 기상청을 통해 미리 알 수 있다면 </a:t>
            </a:r>
            <a:endParaRPr lang="en-US" altLang="ko-KR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3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배추가격 예측 가능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2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9F3CACEA-49FF-4EBB-99EA-A9E435E9A237}"/>
              </a:ext>
            </a:extLst>
          </p:cNvPr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5DA889-5E63-4801-9E51-08C6E2E1F534}"/>
              </a:ext>
            </a:extLst>
          </p:cNvPr>
          <p:cNvGrpSpPr/>
          <p:nvPr/>
        </p:nvGrpSpPr>
        <p:grpSpPr>
          <a:xfrm>
            <a:off x="3048000" y="2834375"/>
            <a:ext cx="6096000" cy="1189249"/>
            <a:chOff x="3048000" y="2948401"/>
            <a:chExt cx="6096000" cy="118924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D8653F-744E-48DA-B211-BFB297A0B466}"/>
                </a:ext>
              </a:extLst>
            </p:cNvPr>
            <p:cNvSpPr/>
            <p:nvPr/>
          </p:nvSpPr>
          <p:spPr>
            <a:xfrm>
              <a:off x="3048000" y="3552875"/>
              <a:ext cx="6096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3200" dirty="0">
                  <a:ln>
                    <a:solidFill>
                      <a:srgbClr val="A39F9F">
                        <a:alpha val="30000"/>
                      </a:srgbClr>
                    </a:solidFill>
                  </a:ln>
                  <a:solidFill>
                    <a:srgbClr val="A39F9F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Q</a:t>
              </a:r>
              <a:r>
                <a:rPr lang="en-US" altLang="ko-KR" sz="1600" dirty="0">
                  <a:ln>
                    <a:solidFill>
                      <a:srgbClr val="A39F9F">
                        <a:alpha val="30000"/>
                      </a:srgbClr>
                    </a:solidFill>
                  </a:ln>
                  <a:solidFill>
                    <a:srgbClr val="A39F9F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&amp;</a:t>
              </a:r>
              <a:r>
                <a:rPr lang="en-US" altLang="ko-KR" sz="3200" dirty="0">
                  <a:ln>
                    <a:solidFill>
                      <a:srgbClr val="A39F9F">
                        <a:alpha val="30000"/>
                      </a:srgbClr>
                    </a:solidFill>
                  </a:ln>
                  <a:solidFill>
                    <a:srgbClr val="A39F9F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</a:t>
              </a:r>
              <a:endParaRPr lang="ko-KR" altLang="en-US" sz="1400" dirty="0">
                <a:ln>
                  <a:solidFill>
                    <a:srgbClr val="A39F9F">
                      <a:alpha val="30000"/>
                    </a:srgbClr>
                  </a:solidFill>
                </a:ln>
                <a:solidFill>
                  <a:srgbClr val="A39F9F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D1F17B-2D53-45B2-86F2-4B7B88B6CAFE}"/>
                </a:ext>
              </a:extLst>
            </p:cNvPr>
            <p:cNvSpPr/>
            <p:nvPr/>
          </p:nvSpPr>
          <p:spPr>
            <a:xfrm>
              <a:off x="4845593" y="2948401"/>
              <a:ext cx="262001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THANK YOU</a:t>
              </a:r>
              <a:endParaRPr lang="ko-KR" altLang="en-US" sz="3200" b="1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26840-C773-4DB5-93B2-D9525D9DD683}"/>
              </a:ext>
            </a:extLst>
          </p:cNvPr>
          <p:cNvSpPr txBox="1"/>
          <p:nvPr/>
        </p:nvSpPr>
        <p:spPr>
          <a:xfrm>
            <a:off x="10927557" y="124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분석목적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E1D048-55C4-46D1-AA9C-163A6813F892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4BA641-81D1-45C1-B41E-6FCDAE90C70C}"/>
              </a:ext>
            </a:extLst>
          </p:cNvPr>
          <p:cNvSpPr txBox="1"/>
          <p:nvPr/>
        </p:nvSpPr>
        <p:spPr>
          <a:xfrm>
            <a:off x="5083735" y="6032310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‘한눈에 보는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OECD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2015’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보고서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853438-A8A8-4EEE-A61C-7D25A03FD90A}"/>
              </a:ext>
            </a:extLst>
          </p:cNvPr>
          <p:cNvGrpSpPr/>
          <p:nvPr/>
        </p:nvGrpSpPr>
        <p:grpSpPr>
          <a:xfrm>
            <a:off x="3189463" y="2012175"/>
            <a:ext cx="6504661" cy="3810000"/>
            <a:chOff x="1325825" y="1231995"/>
            <a:chExt cx="6504661" cy="38100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267453C-40D8-4141-BC1D-C51F4C81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825" y="1231995"/>
              <a:ext cx="6504661" cy="381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706DDA-8D1A-4D70-B0ED-9B01F690C007}"/>
                </a:ext>
              </a:extLst>
            </p:cNvPr>
            <p:cNvSpPr/>
            <p:nvPr/>
          </p:nvSpPr>
          <p:spPr>
            <a:xfrm>
              <a:off x="7110417" y="4826551"/>
              <a:ext cx="72006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출처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:OECD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DFA4FD-4639-464F-8228-231E93FEC680}"/>
              </a:ext>
            </a:extLst>
          </p:cNvPr>
          <p:cNvGrpSpPr/>
          <p:nvPr/>
        </p:nvGrpSpPr>
        <p:grpSpPr>
          <a:xfrm>
            <a:off x="4413314" y="631503"/>
            <a:ext cx="3998901" cy="1200329"/>
            <a:chOff x="4616916" y="43048"/>
            <a:chExt cx="3998901" cy="120032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C0615AB-36F0-4C82-B498-DE2861AFC46B}"/>
                </a:ext>
              </a:extLst>
            </p:cNvPr>
            <p:cNvCxnSpPr>
              <a:cxnSpLocks/>
            </p:cNvCxnSpPr>
            <p:nvPr/>
          </p:nvCxnSpPr>
          <p:spPr>
            <a:xfrm>
              <a:off x="4744425" y="1083654"/>
              <a:ext cx="376817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54689A-0ED5-486A-BFE9-74042A69F471}"/>
                </a:ext>
              </a:extLst>
            </p:cNvPr>
            <p:cNvSpPr/>
            <p:nvPr/>
          </p:nvSpPr>
          <p:spPr>
            <a:xfrm>
              <a:off x="4616916" y="594188"/>
              <a:ext cx="32816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성인 하루 채소 섭취량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58A44D5-6B72-4D1D-8EDF-0463F8613FEF}"/>
                </a:ext>
              </a:extLst>
            </p:cNvPr>
            <p:cNvSpPr/>
            <p:nvPr/>
          </p:nvSpPr>
          <p:spPr>
            <a:xfrm>
              <a:off x="7461335" y="43048"/>
              <a:ext cx="115448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dirty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3600" dirty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위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B8E28C1-3ADD-4AB7-9F0D-6EADFD54B7AE}"/>
              </a:ext>
            </a:extLst>
          </p:cNvPr>
          <p:cNvSpPr txBox="1"/>
          <p:nvPr/>
        </p:nvSpPr>
        <p:spPr>
          <a:xfrm>
            <a:off x="10512378" y="4629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채소 섭취량</a:t>
            </a:r>
          </a:p>
        </p:txBody>
      </p:sp>
    </p:spTree>
    <p:extLst>
      <p:ext uri="{BB962C8B-B14F-4D97-AF65-F5344CB8AC3E}">
        <p14:creationId xmlns:p14="http://schemas.microsoft.com/office/powerpoint/2010/main" val="41551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BBD198-570E-4DD6-B552-D5AA1774F8AC}"/>
              </a:ext>
            </a:extLst>
          </p:cNvPr>
          <p:cNvSpPr/>
          <p:nvPr/>
        </p:nvSpPr>
        <p:spPr>
          <a:xfrm>
            <a:off x="3345502" y="72933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농산물 가격은 기후</a:t>
            </a:r>
            <a:r>
              <a:rPr lang="en-US" altLang="ko-KR" dirty="0"/>
              <a:t>, </a:t>
            </a:r>
            <a:r>
              <a:rPr lang="ko-KR" altLang="en-US" dirty="0"/>
              <a:t>장소에 따라 높은 변동성을 가지고 있다</a:t>
            </a:r>
            <a:r>
              <a:rPr lang="en-US" altLang="ko-KR" dirty="0"/>
              <a:t>. </a:t>
            </a:r>
            <a:r>
              <a:rPr lang="ko-KR" altLang="en-US" dirty="0"/>
              <a:t>이는 자영업자 및 소비자에겐 구매 부담을</a:t>
            </a:r>
            <a:r>
              <a:rPr lang="en-US" altLang="ko-KR" dirty="0"/>
              <a:t>, </a:t>
            </a:r>
            <a:r>
              <a:rPr lang="ko-KR" altLang="en-US" dirty="0"/>
              <a:t>생산자 입장에서는 수입의 불안정성을 일으킨다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C5887E-80E6-4CD5-933A-4873BBF8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63" y="1358697"/>
            <a:ext cx="6162873" cy="36014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9E651A-0BC4-4F17-8421-08945473DAEE}"/>
              </a:ext>
            </a:extLst>
          </p:cNvPr>
          <p:cNvSpPr/>
          <p:nvPr/>
        </p:nvSpPr>
        <p:spPr>
          <a:xfrm>
            <a:off x="2899252" y="5724397"/>
            <a:ext cx="6393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농산물 가격</a:t>
            </a:r>
            <a:r>
              <a:rPr lang="ko-KR" altLang="en-US" dirty="0"/>
              <a:t>은 기후</a:t>
            </a:r>
            <a:r>
              <a:rPr lang="en-US" altLang="ko-KR" dirty="0"/>
              <a:t>, </a:t>
            </a:r>
            <a:r>
              <a:rPr lang="ko-KR" altLang="en-US" dirty="0"/>
              <a:t>장소에 따라 높은 가격 변동성을 보임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67C65E-EAA0-4402-A563-BFF66D1DE6BB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7E3766-3143-4EF1-811D-ACC15E4CA584}"/>
              </a:ext>
            </a:extLst>
          </p:cNvPr>
          <p:cNvSpPr txBox="1"/>
          <p:nvPr/>
        </p:nvSpPr>
        <p:spPr>
          <a:xfrm>
            <a:off x="10927557" y="124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분석목적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EDD6C5-4BE0-4CA4-95F8-5AC0D3341B73}"/>
              </a:ext>
            </a:extLst>
          </p:cNvPr>
          <p:cNvSpPr txBox="1"/>
          <p:nvPr/>
        </p:nvSpPr>
        <p:spPr>
          <a:xfrm>
            <a:off x="10199792" y="4629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 변동 문제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11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BBD198-570E-4DD6-B552-D5AA1774F8AC}"/>
              </a:ext>
            </a:extLst>
          </p:cNvPr>
          <p:cNvSpPr/>
          <p:nvPr/>
        </p:nvSpPr>
        <p:spPr>
          <a:xfrm>
            <a:off x="3345502" y="73643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앞으로 일어날 농산물 가격을 예측할 수 있다면</a:t>
            </a:r>
            <a:r>
              <a:rPr lang="en-US" altLang="ko-KR" dirty="0"/>
              <a:t>, </a:t>
            </a:r>
            <a:r>
              <a:rPr lang="ko-KR" altLang="en-US" dirty="0"/>
              <a:t>가격이 큰 폭으로 변하는 시점에 해 가격의 큰 변동을 막을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403705-E575-4EDE-8DE7-E9B090C7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13" y="1368728"/>
            <a:ext cx="6395372" cy="35930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83B26E-40D0-4F49-893D-9202448A566E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65FFEB-9713-417C-8C93-CB705B8EA6DC}"/>
              </a:ext>
            </a:extLst>
          </p:cNvPr>
          <p:cNvSpPr txBox="1"/>
          <p:nvPr/>
        </p:nvSpPr>
        <p:spPr>
          <a:xfrm>
            <a:off x="10927557" y="1243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분석목적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462DC-8B6F-4148-B149-DB8DD8BBBFE4}"/>
              </a:ext>
            </a:extLst>
          </p:cNvPr>
          <p:cNvSpPr txBox="1"/>
          <p:nvPr/>
        </p:nvSpPr>
        <p:spPr>
          <a:xfrm>
            <a:off x="10743211" y="4629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이유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CF0B2A-C4EF-477C-9C9C-C627EEF75E87}"/>
              </a:ext>
            </a:extLst>
          </p:cNvPr>
          <p:cNvSpPr/>
          <p:nvPr/>
        </p:nvSpPr>
        <p:spPr>
          <a:xfrm>
            <a:off x="3103833" y="5283456"/>
            <a:ext cx="598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정부가 </a:t>
            </a:r>
            <a:r>
              <a:rPr lang="ko-KR" altLang="en-US" dirty="0" err="1"/>
              <a:t>시의적절하게</a:t>
            </a:r>
            <a:r>
              <a:rPr lang="ko-KR" altLang="en-US" dirty="0"/>
              <a:t> 물량을 공급하기 위해 배추를 보관</a:t>
            </a:r>
          </a:p>
        </p:txBody>
      </p:sp>
    </p:spTree>
    <p:extLst>
      <p:ext uri="{BB962C8B-B14F-4D97-AF65-F5344CB8AC3E}">
        <p14:creationId xmlns:p14="http://schemas.microsoft.com/office/powerpoint/2010/main" val="109693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74234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000CA8F9-7B52-4D2F-8C55-E5917A9A08DF}"/>
              </a:ext>
            </a:extLst>
          </p:cNvPr>
          <p:cNvSpPr/>
          <p:nvPr/>
        </p:nvSpPr>
        <p:spPr>
          <a:xfrm>
            <a:off x="2361742" y="293292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준비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2683A6DA-5BCB-4C4D-B282-C5400C66C9A4}"/>
              </a:ext>
            </a:extLst>
          </p:cNvPr>
          <p:cNvSpPr/>
          <p:nvPr/>
        </p:nvSpPr>
        <p:spPr>
          <a:xfrm>
            <a:off x="3803140" y="2932925"/>
            <a:ext cx="288032" cy="576064"/>
          </a:xfrm>
          <a:prstGeom prst="chevron">
            <a:avLst/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CF88E7F6-6481-48E1-8D1B-77FB729E21C8}"/>
              </a:ext>
            </a:extLst>
          </p:cNvPr>
          <p:cNvSpPr/>
          <p:nvPr/>
        </p:nvSpPr>
        <p:spPr>
          <a:xfrm>
            <a:off x="4053708" y="293292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F9346918-A3C8-48F4-9886-0742563ADAEF}"/>
              </a:ext>
            </a:extLst>
          </p:cNvPr>
          <p:cNvSpPr/>
          <p:nvPr/>
        </p:nvSpPr>
        <p:spPr>
          <a:xfrm>
            <a:off x="5495106" y="2932925"/>
            <a:ext cx="288032" cy="576064"/>
          </a:xfrm>
          <a:prstGeom prst="chevron">
            <a:avLst/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73B5A090-FBE9-4388-8C18-E2F95F43FE92}"/>
              </a:ext>
            </a:extLst>
          </p:cNvPr>
          <p:cNvSpPr/>
          <p:nvPr/>
        </p:nvSpPr>
        <p:spPr>
          <a:xfrm>
            <a:off x="7436244" y="293292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변수선택</a:t>
            </a:r>
            <a:endParaRPr lang="en-US" altLang="ko-K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D18E26BE-40D7-4384-A24A-2581B24DC3B2}"/>
              </a:ext>
            </a:extLst>
          </p:cNvPr>
          <p:cNvSpPr/>
          <p:nvPr/>
        </p:nvSpPr>
        <p:spPr>
          <a:xfrm>
            <a:off x="7187072" y="2932925"/>
            <a:ext cx="288032" cy="576064"/>
          </a:xfrm>
          <a:prstGeom prst="chevron">
            <a:avLst/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5D05D56E-C055-477E-B944-BF45A1332E3F}"/>
              </a:ext>
            </a:extLst>
          </p:cNvPr>
          <p:cNvSpPr/>
          <p:nvPr/>
        </p:nvSpPr>
        <p:spPr>
          <a:xfrm>
            <a:off x="5756345" y="293292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병합</a:t>
            </a: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9A3D918E-47CA-426C-B97A-88D7A31960A3}"/>
              </a:ext>
            </a:extLst>
          </p:cNvPr>
          <p:cNvSpPr/>
          <p:nvPr/>
        </p:nvSpPr>
        <p:spPr>
          <a:xfrm>
            <a:off x="8879038" y="2932925"/>
            <a:ext cx="288032" cy="576064"/>
          </a:xfrm>
          <a:prstGeom prst="chevron">
            <a:avLst/>
          </a:prstGeom>
          <a:solidFill>
            <a:srgbClr val="889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A56CB7F4-0C93-4905-86E4-937461156E2F}"/>
              </a:ext>
            </a:extLst>
          </p:cNvPr>
          <p:cNvSpPr/>
          <p:nvPr/>
        </p:nvSpPr>
        <p:spPr>
          <a:xfrm>
            <a:off x="9129606" y="293292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최종 데이터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3C877D-C511-4949-B130-917B7B1B09B7}"/>
              </a:ext>
            </a:extLst>
          </p:cNvPr>
          <p:cNvSpPr txBox="1"/>
          <p:nvPr/>
        </p:nvSpPr>
        <p:spPr>
          <a:xfrm>
            <a:off x="2367721" y="4063845"/>
            <a:ext cx="1940350" cy="979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농림축산식품 </a:t>
            </a:r>
            <a:r>
              <a:rPr lang="ko-KR" altLang="en-US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공공데이터포털</a:t>
            </a:r>
            <a:endParaRPr lang="en-US" altLang="ko-KR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    (</a:t>
            </a: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원천조사가격정보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기상자료개방포털</a:t>
            </a:r>
            <a:endParaRPr lang="en-US" altLang="ko-KR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    (</a:t>
            </a: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종관기상관측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E71DD2-2AE1-47EB-A9DF-6964A0947AA4}"/>
              </a:ext>
            </a:extLst>
          </p:cNvPr>
          <p:cNvSpPr txBox="1"/>
          <p:nvPr/>
        </p:nvSpPr>
        <p:spPr>
          <a:xfrm>
            <a:off x="2367722" y="3632958"/>
            <a:ext cx="61336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800" b="1" dirty="0">
                <a:solidFill>
                  <a:schemeClr val="tx1">
                    <a:alpha val="3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 dirty="0">
              <a:solidFill>
                <a:schemeClr val="tx1">
                  <a:alpha val="3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32210F-55B3-4427-80EF-92FD182469BE}"/>
              </a:ext>
            </a:extLst>
          </p:cNvPr>
          <p:cNvSpPr txBox="1"/>
          <p:nvPr/>
        </p:nvSpPr>
        <p:spPr>
          <a:xfrm>
            <a:off x="4059687" y="2275387"/>
            <a:ext cx="1586732" cy="379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월단위로 나뉘어진 데이터 통합 및 대상 데이터 추출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13D74-47E8-4A9C-BC0A-3929F1553D06}"/>
              </a:ext>
            </a:extLst>
          </p:cNvPr>
          <p:cNvSpPr txBox="1"/>
          <p:nvPr/>
        </p:nvSpPr>
        <p:spPr>
          <a:xfrm>
            <a:off x="4059688" y="1844500"/>
            <a:ext cx="61336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800" b="1" dirty="0">
                <a:solidFill>
                  <a:schemeClr val="tx1">
                    <a:alpha val="3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 dirty="0">
              <a:solidFill>
                <a:schemeClr val="tx1">
                  <a:alpha val="3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E39CF0-A5DC-4F15-B8F0-C92013DE8600}"/>
              </a:ext>
            </a:extLst>
          </p:cNvPr>
          <p:cNvSpPr txBox="1"/>
          <p:nvPr/>
        </p:nvSpPr>
        <p:spPr>
          <a:xfrm>
            <a:off x="5756345" y="3632958"/>
            <a:ext cx="61336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800" b="1" dirty="0">
                <a:solidFill>
                  <a:schemeClr val="tx1">
                    <a:alpha val="3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 dirty="0">
              <a:solidFill>
                <a:schemeClr val="tx1">
                  <a:alpha val="3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7C14AC-5FBD-4FAC-B43B-D168CC30A55F}"/>
              </a:ext>
            </a:extLst>
          </p:cNvPr>
          <p:cNvSpPr txBox="1"/>
          <p:nvPr/>
        </p:nvSpPr>
        <p:spPr>
          <a:xfrm>
            <a:off x="7442224" y="1844500"/>
            <a:ext cx="61336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800" b="1" dirty="0">
                <a:solidFill>
                  <a:schemeClr val="tx1">
                    <a:alpha val="3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 dirty="0">
              <a:solidFill>
                <a:schemeClr val="tx1">
                  <a:alpha val="3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C0A0-3784-47DC-AD4A-9121E7D594A9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F83DA1-1254-4D6F-92EB-F9268758CCD1}"/>
              </a:ext>
            </a:extLst>
          </p:cNvPr>
          <p:cNvSpPr txBox="1"/>
          <p:nvPr/>
        </p:nvSpPr>
        <p:spPr>
          <a:xfrm>
            <a:off x="10445052" y="1243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핸들링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ADECB9-9299-4991-B8EA-62F23A5764E0}"/>
              </a:ext>
            </a:extLst>
          </p:cNvPr>
          <p:cNvSpPr txBox="1"/>
          <p:nvPr/>
        </p:nvSpPr>
        <p:spPr>
          <a:xfrm>
            <a:off x="7442223" y="2308922"/>
            <a:ext cx="1472883" cy="379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Null</a:t>
            </a: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데이터 대체</a:t>
            </a:r>
            <a:endParaRPr lang="en-US" altLang="ko-KR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AIC</a:t>
            </a: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기준 변수선택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90DB2-79FA-4544-B86A-8B16B8917902}"/>
              </a:ext>
            </a:extLst>
          </p:cNvPr>
          <p:cNvSpPr txBox="1"/>
          <p:nvPr/>
        </p:nvSpPr>
        <p:spPr>
          <a:xfrm>
            <a:off x="5740200" y="4063844"/>
            <a:ext cx="1472883" cy="379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농수산물 데이터와 </a:t>
            </a:r>
            <a:endParaRPr lang="en-US" altLang="ko-KR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기상데이터 병합</a:t>
            </a:r>
          </a:p>
        </p:txBody>
      </p:sp>
    </p:spTree>
    <p:extLst>
      <p:ext uri="{BB962C8B-B14F-4D97-AF65-F5344CB8AC3E}">
        <p14:creationId xmlns:p14="http://schemas.microsoft.com/office/powerpoint/2010/main" val="57334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74234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000CA8F9-7B52-4D2F-8C55-E5917A9A08DF}"/>
              </a:ext>
            </a:extLst>
          </p:cNvPr>
          <p:cNvSpPr/>
          <p:nvPr/>
        </p:nvSpPr>
        <p:spPr>
          <a:xfrm>
            <a:off x="1464591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준비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2683A6DA-5BCB-4C4D-B282-C5400C66C9A4}"/>
              </a:ext>
            </a:extLst>
          </p:cNvPr>
          <p:cNvSpPr/>
          <p:nvPr/>
        </p:nvSpPr>
        <p:spPr>
          <a:xfrm>
            <a:off x="2905989" y="678315"/>
            <a:ext cx="288032" cy="576064"/>
          </a:xfrm>
          <a:prstGeom prst="chevron">
            <a:avLst/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CF88E7F6-6481-48E1-8D1B-77FB729E21C8}"/>
              </a:ext>
            </a:extLst>
          </p:cNvPr>
          <p:cNvSpPr/>
          <p:nvPr/>
        </p:nvSpPr>
        <p:spPr>
          <a:xfrm>
            <a:off x="3156557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F9346918-A3C8-48F4-9886-0742563ADAEF}"/>
              </a:ext>
            </a:extLst>
          </p:cNvPr>
          <p:cNvSpPr/>
          <p:nvPr/>
        </p:nvSpPr>
        <p:spPr>
          <a:xfrm>
            <a:off x="4597955" y="678315"/>
            <a:ext cx="288032" cy="576064"/>
          </a:xfrm>
          <a:prstGeom prst="chevron">
            <a:avLst/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73B5A090-FBE9-4388-8C18-E2F95F43FE92}"/>
              </a:ext>
            </a:extLst>
          </p:cNvPr>
          <p:cNvSpPr/>
          <p:nvPr/>
        </p:nvSpPr>
        <p:spPr>
          <a:xfrm>
            <a:off x="4848523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병합</a:t>
            </a: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D18E26BE-40D7-4384-A24A-2581B24DC3B2}"/>
              </a:ext>
            </a:extLst>
          </p:cNvPr>
          <p:cNvSpPr/>
          <p:nvPr/>
        </p:nvSpPr>
        <p:spPr>
          <a:xfrm>
            <a:off x="6289921" y="678315"/>
            <a:ext cx="288032" cy="576064"/>
          </a:xfrm>
          <a:prstGeom prst="chevron">
            <a:avLst/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5D05D56E-C055-477E-B944-BF45A1332E3F}"/>
              </a:ext>
            </a:extLst>
          </p:cNvPr>
          <p:cNvSpPr/>
          <p:nvPr/>
        </p:nvSpPr>
        <p:spPr>
          <a:xfrm>
            <a:off x="6540489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변수선택</a:t>
            </a: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9A3D918E-47CA-426C-B97A-88D7A31960A3}"/>
              </a:ext>
            </a:extLst>
          </p:cNvPr>
          <p:cNvSpPr/>
          <p:nvPr/>
        </p:nvSpPr>
        <p:spPr>
          <a:xfrm>
            <a:off x="7981887" y="678315"/>
            <a:ext cx="288032" cy="576064"/>
          </a:xfrm>
          <a:prstGeom prst="chevron">
            <a:avLst/>
          </a:prstGeom>
          <a:solidFill>
            <a:srgbClr val="889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A56CB7F4-0C93-4905-86E4-937461156E2F}"/>
              </a:ext>
            </a:extLst>
          </p:cNvPr>
          <p:cNvSpPr/>
          <p:nvPr/>
        </p:nvSpPr>
        <p:spPr>
          <a:xfrm>
            <a:off x="8232455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최종 데이터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8D711FF-EBBE-429A-BFA1-88E17E7DDFEE}"/>
              </a:ext>
            </a:extLst>
          </p:cNvPr>
          <p:cNvGrpSpPr/>
          <p:nvPr/>
        </p:nvGrpSpPr>
        <p:grpSpPr>
          <a:xfrm>
            <a:off x="1400128" y="1436116"/>
            <a:ext cx="4524195" cy="4913884"/>
            <a:chOff x="611995" y="392866"/>
            <a:chExt cx="4492101" cy="6216911"/>
          </a:xfrm>
        </p:grpSpPr>
        <p:sp>
          <p:nvSpPr>
            <p:cNvPr id="49" name="모서리가 둥근 직사각형 4">
              <a:extLst>
                <a:ext uri="{FF2B5EF4-FFF2-40B4-BE49-F238E27FC236}">
                  <a16:creationId xmlns:a16="http://schemas.microsoft.com/office/drawing/2014/main" id="{C59B0420-63A5-44ED-8771-356D6F9EF8C9}"/>
                </a:ext>
              </a:extLst>
            </p:cNvPr>
            <p:cNvSpPr/>
            <p:nvPr/>
          </p:nvSpPr>
          <p:spPr>
            <a:xfrm>
              <a:off x="611995" y="457552"/>
              <a:ext cx="4492101" cy="6152225"/>
            </a:xfrm>
            <a:prstGeom prst="roundRect">
              <a:avLst>
                <a:gd name="adj" fmla="val 4414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모서리가 둥근 직사각형 5">
              <a:extLst>
                <a:ext uri="{FF2B5EF4-FFF2-40B4-BE49-F238E27FC236}">
                  <a16:creationId xmlns:a16="http://schemas.microsoft.com/office/drawing/2014/main" id="{A93C99E2-1BA1-458E-9C11-AB427D2B7321}"/>
                </a:ext>
              </a:extLst>
            </p:cNvPr>
            <p:cNvSpPr/>
            <p:nvPr/>
          </p:nvSpPr>
          <p:spPr>
            <a:xfrm>
              <a:off x="816921" y="675201"/>
              <a:ext cx="4082248" cy="5760000"/>
            </a:xfrm>
            <a:prstGeom prst="roundRect">
              <a:avLst>
                <a:gd name="adj" fmla="val 4414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F44199B-1933-445D-936F-EE02B071664B}"/>
                </a:ext>
              </a:extLst>
            </p:cNvPr>
            <p:cNvCxnSpPr/>
            <p:nvPr/>
          </p:nvCxnSpPr>
          <p:spPr>
            <a:xfrm flipH="1">
              <a:off x="723335" y="1531750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E449CA2-104E-4640-96A4-7A76CF7B3AE7}"/>
                </a:ext>
              </a:extLst>
            </p:cNvPr>
            <p:cNvCxnSpPr/>
            <p:nvPr/>
          </p:nvCxnSpPr>
          <p:spPr>
            <a:xfrm flipH="1">
              <a:off x="723335" y="2687326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24">
              <a:extLst>
                <a:ext uri="{FF2B5EF4-FFF2-40B4-BE49-F238E27FC236}">
                  <a16:creationId xmlns:a16="http://schemas.microsoft.com/office/drawing/2014/main" id="{2119A548-C5A8-4FE1-9B46-4A34938B7883}"/>
                </a:ext>
              </a:extLst>
            </p:cNvPr>
            <p:cNvSpPr/>
            <p:nvPr/>
          </p:nvSpPr>
          <p:spPr>
            <a:xfrm rot="10800000">
              <a:off x="3867955" y="6087548"/>
              <a:ext cx="1133678" cy="468000"/>
            </a:xfrm>
            <a:custGeom>
              <a:avLst/>
              <a:gdLst>
                <a:gd name="connsiteX0" fmla="*/ 180190 w 1133678"/>
                <a:gd name="connsiteY0" fmla="*/ 0 h 468000"/>
                <a:gd name="connsiteX1" fmla="*/ 1133678 w 1133678"/>
                <a:gd name="connsiteY1" fmla="*/ 0 h 468000"/>
                <a:gd name="connsiteX2" fmla="*/ 1133678 w 1133678"/>
                <a:gd name="connsiteY2" fmla="*/ 21775 h 468000"/>
                <a:gd name="connsiteX3" fmla="*/ 181605 w 1133678"/>
                <a:gd name="connsiteY3" fmla="*/ 21775 h 468000"/>
                <a:gd name="connsiteX4" fmla="*/ 20479 w 1133678"/>
                <a:gd name="connsiteY4" fmla="*/ 182901 h 468000"/>
                <a:gd name="connsiteX5" fmla="*/ 20479 w 1133678"/>
                <a:gd name="connsiteY5" fmla="*/ 468000 h 468000"/>
                <a:gd name="connsiteX6" fmla="*/ 0 w 1133678"/>
                <a:gd name="connsiteY6" fmla="*/ 468000 h 468000"/>
                <a:gd name="connsiteX7" fmla="*/ 0 w 1133678"/>
                <a:gd name="connsiteY7" fmla="*/ 180190 h 468000"/>
                <a:gd name="connsiteX8" fmla="*/ 180190 w 1133678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3678" h="468000">
                  <a:moveTo>
                    <a:pt x="180190" y="0"/>
                  </a:moveTo>
                  <a:lnTo>
                    <a:pt x="1133678" y="0"/>
                  </a:lnTo>
                  <a:lnTo>
                    <a:pt x="1133678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5C70600-FC66-4B2C-BE3F-D46E084272D0}"/>
                </a:ext>
              </a:extLst>
            </p:cNvPr>
            <p:cNvCxnSpPr/>
            <p:nvPr/>
          </p:nvCxnSpPr>
          <p:spPr>
            <a:xfrm flipH="1">
              <a:off x="5001632" y="3690504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FA106EB-16D1-4C16-BED9-6C25CEEDA58B}"/>
                </a:ext>
              </a:extLst>
            </p:cNvPr>
            <p:cNvCxnSpPr/>
            <p:nvPr/>
          </p:nvCxnSpPr>
          <p:spPr>
            <a:xfrm flipH="1">
              <a:off x="5001632" y="4846080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13">
              <a:extLst>
                <a:ext uri="{FF2B5EF4-FFF2-40B4-BE49-F238E27FC236}">
                  <a16:creationId xmlns:a16="http://schemas.microsoft.com/office/drawing/2014/main" id="{AACBDA8B-26A8-4E30-8C15-08519985BE7F}"/>
                </a:ext>
              </a:extLst>
            </p:cNvPr>
            <p:cNvSpPr/>
            <p:nvPr/>
          </p:nvSpPr>
          <p:spPr>
            <a:xfrm>
              <a:off x="1857013" y="424051"/>
              <a:ext cx="2010942" cy="390850"/>
            </a:xfrm>
            <a:custGeom>
              <a:avLst/>
              <a:gdLst>
                <a:gd name="connsiteX0" fmla="*/ 194127 w 2010942"/>
                <a:gd name="connsiteY0" fmla="*/ 63224 h 390850"/>
                <a:gd name="connsiteX1" fmla="*/ 78052 w 2010942"/>
                <a:gd name="connsiteY1" fmla="*/ 179299 h 390850"/>
                <a:gd name="connsiteX2" fmla="*/ 78052 w 2010942"/>
                <a:gd name="connsiteY2" fmla="*/ 211551 h 390850"/>
                <a:gd name="connsiteX3" fmla="*/ 194127 w 2010942"/>
                <a:gd name="connsiteY3" fmla="*/ 327626 h 390850"/>
                <a:gd name="connsiteX4" fmla="*/ 1816815 w 2010942"/>
                <a:gd name="connsiteY4" fmla="*/ 327626 h 390850"/>
                <a:gd name="connsiteX5" fmla="*/ 1932890 w 2010942"/>
                <a:gd name="connsiteY5" fmla="*/ 211551 h 390850"/>
                <a:gd name="connsiteX6" fmla="*/ 1932890 w 2010942"/>
                <a:gd name="connsiteY6" fmla="*/ 179299 h 390850"/>
                <a:gd name="connsiteX7" fmla="*/ 1816815 w 2010942"/>
                <a:gd name="connsiteY7" fmla="*/ 63224 h 390850"/>
                <a:gd name="connsiteX8" fmla="*/ 158157 w 2010942"/>
                <a:gd name="connsiteY8" fmla="*/ 0 h 390850"/>
                <a:gd name="connsiteX9" fmla="*/ 1852785 w 2010942"/>
                <a:gd name="connsiteY9" fmla="*/ 0 h 390850"/>
                <a:gd name="connsiteX10" fmla="*/ 2010942 w 2010942"/>
                <a:gd name="connsiteY10" fmla="*/ 158157 h 390850"/>
                <a:gd name="connsiteX11" fmla="*/ 2010942 w 2010942"/>
                <a:gd name="connsiteY11" fmla="*/ 232693 h 390850"/>
                <a:gd name="connsiteX12" fmla="*/ 1852785 w 2010942"/>
                <a:gd name="connsiteY12" fmla="*/ 390850 h 390850"/>
                <a:gd name="connsiteX13" fmla="*/ 158157 w 2010942"/>
                <a:gd name="connsiteY13" fmla="*/ 390850 h 390850"/>
                <a:gd name="connsiteX14" fmla="*/ 0 w 2010942"/>
                <a:gd name="connsiteY14" fmla="*/ 232693 h 390850"/>
                <a:gd name="connsiteX15" fmla="*/ 0 w 2010942"/>
                <a:gd name="connsiteY15" fmla="*/ 158157 h 390850"/>
                <a:gd name="connsiteX16" fmla="*/ 158157 w 2010942"/>
                <a:gd name="connsiteY16" fmla="*/ 0 h 3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0942" h="390850">
                  <a:moveTo>
                    <a:pt x="194127" y="63224"/>
                  </a:moveTo>
                  <a:cubicBezTo>
                    <a:pt x="130021" y="63224"/>
                    <a:pt x="78052" y="115193"/>
                    <a:pt x="78052" y="179299"/>
                  </a:cubicBezTo>
                  <a:lnTo>
                    <a:pt x="78052" y="211551"/>
                  </a:lnTo>
                  <a:cubicBezTo>
                    <a:pt x="78052" y="275657"/>
                    <a:pt x="130021" y="327626"/>
                    <a:pt x="194127" y="327626"/>
                  </a:cubicBezTo>
                  <a:lnTo>
                    <a:pt x="1816815" y="327626"/>
                  </a:lnTo>
                  <a:cubicBezTo>
                    <a:pt x="1880921" y="327626"/>
                    <a:pt x="1932890" y="275657"/>
                    <a:pt x="1932890" y="211551"/>
                  </a:cubicBezTo>
                  <a:lnTo>
                    <a:pt x="1932890" y="179299"/>
                  </a:lnTo>
                  <a:cubicBezTo>
                    <a:pt x="1932890" y="115193"/>
                    <a:pt x="1880921" y="63224"/>
                    <a:pt x="1816815" y="63224"/>
                  </a:cubicBezTo>
                  <a:close/>
                  <a:moveTo>
                    <a:pt x="158157" y="0"/>
                  </a:moveTo>
                  <a:lnTo>
                    <a:pt x="1852785" y="0"/>
                  </a:lnTo>
                  <a:cubicBezTo>
                    <a:pt x="1940133" y="0"/>
                    <a:pt x="2010942" y="70809"/>
                    <a:pt x="2010942" y="158157"/>
                  </a:cubicBezTo>
                  <a:lnTo>
                    <a:pt x="2010942" y="232693"/>
                  </a:lnTo>
                  <a:cubicBezTo>
                    <a:pt x="2010942" y="320041"/>
                    <a:pt x="1940133" y="390850"/>
                    <a:pt x="1852785" y="390850"/>
                  </a:cubicBezTo>
                  <a:lnTo>
                    <a:pt x="158157" y="390850"/>
                  </a:lnTo>
                  <a:cubicBezTo>
                    <a:pt x="70809" y="390850"/>
                    <a:pt x="0" y="320041"/>
                    <a:pt x="0" y="232693"/>
                  </a:cubicBezTo>
                  <a:lnTo>
                    <a:pt x="0" y="158157"/>
                  </a:lnTo>
                  <a:cubicBezTo>
                    <a:pt x="0" y="70809"/>
                    <a:pt x="70809" y="0"/>
                    <a:pt x="15815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모서리가 둥근 직사각형 27">
              <a:extLst>
                <a:ext uri="{FF2B5EF4-FFF2-40B4-BE49-F238E27FC236}">
                  <a16:creationId xmlns:a16="http://schemas.microsoft.com/office/drawing/2014/main" id="{D417C1A3-6D79-4762-9684-E31058C332B0}"/>
                </a:ext>
              </a:extLst>
            </p:cNvPr>
            <p:cNvSpPr/>
            <p:nvPr/>
          </p:nvSpPr>
          <p:spPr>
            <a:xfrm>
              <a:off x="2174045" y="392866"/>
              <a:ext cx="1368000" cy="992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자유형 30">
              <a:extLst>
                <a:ext uri="{FF2B5EF4-FFF2-40B4-BE49-F238E27FC236}">
                  <a16:creationId xmlns:a16="http://schemas.microsoft.com/office/drawing/2014/main" id="{BBE82064-C164-4787-864B-F0ECFB05DA57}"/>
                </a:ext>
              </a:extLst>
            </p:cNvPr>
            <p:cNvSpPr/>
            <p:nvPr/>
          </p:nvSpPr>
          <p:spPr>
            <a:xfrm>
              <a:off x="705514" y="576389"/>
              <a:ext cx="584661" cy="468000"/>
            </a:xfrm>
            <a:custGeom>
              <a:avLst/>
              <a:gdLst>
                <a:gd name="connsiteX0" fmla="*/ 180190 w 584661"/>
                <a:gd name="connsiteY0" fmla="*/ 0 h 468000"/>
                <a:gd name="connsiteX1" fmla="*/ 584661 w 584661"/>
                <a:gd name="connsiteY1" fmla="*/ 0 h 468000"/>
                <a:gd name="connsiteX2" fmla="*/ 584661 w 584661"/>
                <a:gd name="connsiteY2" fmla="*/ 21775 h 468000"/>
                <a:gd name="connsiteX3" fmla="*/ 181605 w 584661"/>
                <a:gd name="connsiteY3" fmla="*/ 21775 h 468000"/>
                <a:gd name="connsiteX4" fmla="*/ 20479 w 584661"/>
                <a:gd name="connsiteY4" fmla="*/ 182901 h 468000"/>
                <a:gd name="connsiteX5" fmla="*/ 20479 w 584661"/>
                <a:gd name="connsiteY5" fmla="*/ 468000 h 468000"/>
                <a:gd name="connsiteX6" fmla="*/ 0 w 584661"/>
                <a:gd name="connsiteY6" fmla="*/ 468000 h 468000"/>
                <a:gd name="connsiteX7" fmla="*/ 0 w 584661"/>
                <a:gd name="connsiteY7" fmla="*/ 180190 h 468000"/>
                <a:gd name="connsiteX8" fmla="*/ 180190 w 584661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661" h="468000">
                  <a:moveTo>
                    <a:pt x="180190" y="0"/>
                  </a:moveTo>
                  <a:lnTo>
                    <a:pt x="584661" y="0"/>
                  </a:lnTo>
                  <a:lnTo>
                    <a:pt x="584661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85D0D66-3A6E-4B41-B3E8-79F734DF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43" y="5576411"/>
            <a:ext cx="1530995" cy="5413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02431D-0B69-4288-913D-D9982C284CD4}"/>
              </a:ext>
            </a:extLst>
          </p:cNvPr>
          <p:cNvSpPr/>
          <p:nvPr/>
        </p:nvSpPr>
        <p:spPr>
          <a:xfrm>
            <a:off x="2215250" y="1997201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원천조사 가격목록 조회</a:t>
            </a:r>
            <a:endParaRPr lang="ko-KR" altLang="en-US" sz="2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2BE7094-EE96-45A6-861B-F8072E9F60B2}"/>
              </a:ext>
            </a:extLst>
          </p:cNvPr>
          <p:cNvSpPr/>
          <p:nvPr/>
        </p:nvSpPr>
        <p:spPr>
          <a:xfrm>
            <a:off x="2153924" y="3128693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Raw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4,035,683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FAC93B5-7886-410C-A3D5-B3D32A91DB01}"/>
              </a:ext>
            </a:extLst>
          </p:cNvPr>
          <p:cNvSpPr/>
          <p:nvPr/>
        </p:nvSpPr>
        <p:spPr>
          <a:xfrm>
            <a:off x="2152386" y="3714633"/>
            <a:ext cx="2273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주요변수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중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13CC2CE-25D8-4C62-817F-A553E6E1556F}"/>
              </a:ext>
            </a:extLst>
          </p:cNvPr>
          <p:cNvGrpSpPr/>
          <p:nvPr/>
        </p:nvGrpSpPr>
        <p:grpSpPr>
          <a:xfrm>
            <a:off x="6577953" y="1436116"/>
            <a:ext cx="4524195" cy="4913884"/>
            <a:chOff x="611995" y="392866"/>
            <a:chExt cx="4492101" cy="6216911"/>
          </a:xfrm>
        </p:grpSpPr>
        <p:sp>
          <p:nvSpPr>
            <p:cNvPr id="74" name="모서리가 둥근 직사각형 4">
              <a:extLst>
                <a:ext uri="{FF2B5EF4-FFF2-40B4-BE49-F238E27FC236}">
                  <a16:creationId xmlns:a16="http://schemas.microsoft.com/office/drawing/2014/main" id="{0EEC5A81-4312-4CC0-B39D-00E59F215CB6}"/>
                </a:ext>
              </a:extLst>
            </p:cNvPr>
            <p:cNvSpPr/>
            <p:nvPr/>
          </p:nvSpPr>
          <p:spPr>
            <a:xfrm>
              <a:off x="611995" y="457552"/>
              <a:ext cx="4492101" cy="6152225"/>
            </a:xfrm>
            <a:prstGeom prst="roundRect">
              <a:avLst>
                <a:gd name="adj" fmla="val 4414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5" name="모서리가 둥근 직사각형 5">
              <a:extLst>
                <a:ext uri="{FF2B5EF4-FFF2-40B4-BE49-F238E27FC236}">
                  <a16:creationId xmlns:a16="http://schemas.microsoft.com/office/drawing/2014/main" id="{9E90E574-C32D-49A9-8DFF-6F6DE3400A70}"/>
                </a:ext>
              </a:extLst>
            </p:cNvPr>
            <p:cNvSpPr/>
            <p:nvPr/>
          </p:nvSpPr>
          <p:spPr>
            <a:xfrm>
              <a:off x="816921" y="675201"/>
              <a:ext cx="4082248" cy="5760000"/>
            </a:xfrm>
            <a:prstGeom prst="roundRect">
              <a:avLst>
                <a:gd name="adj" fmla="val 4414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35CC133-4762-423F-BB8B-D6DB6F3C5964}"/>
                </a:ext>
              </a:extLst>
            </p:cNvPr>
            <p:cNvCxnSpPr/>
            <p:nvPr/>
          </p:nvCxnSpPr>
          <p:spPr>
            <a:xfrm flipH="1">
              <a:off x="723335" y="1531750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0BD3452-EA5C-46DB-80F2-C26F4C836322}"/>
                </a:ext>
              </a:extLst>
            </p:cNvPr>
            <p:cNvCxnSpPr/>
            <p:nvPr/>
          </p:nvCxnSpPr>
          <p:spPr>
            <a:xfrm flipH="1">
              <a:off x="723335" y="2687326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자유형 24">
              <a:extLst>
                <a:ext uri="{FF2B5EF4-FFF2-40B4-BE49-F238E27FC236}">
                  <a16:creationId xmlns:a16="http://schemas.microsoft.com/office/drawing/2014/main" id="{103D6557-0952-4763-A753-4738992FA837}"/>
                </a:ext>
              </a:extLst>
            </p:cNvPr>
            <p:cNvSpPr/>
            <p:nvPr/>
          </p:nvSpPr>
          <p:spPr>
            <a:xfrm rot="10800000">
              <a:off x="3867955" y="6087548"/>
              <a:ext cx="1133678" cy="468000"/>
            </a:xfrm>
            <a:custGeom>
              <a:avLst/>
              <a:gdLst>
                <a:gd name="connsiteX0" fmla="*/ 180190 w 1133678"/>
                <a:gd name="connsiteY0" fmla="*/ 0 h 468000"/>
                <a:gd name="connsiteX1" fmla="*/ 1133678 w 1133678"/>
                <a:gd name="connsiteY1" fmla="*/ 0 h 468000"/>
                <a:gd name="connsiteX2" fmla="*/ 1133678 w 1133678"/>
                <a:gd name="connsiteY2" fmla="*/ 21775 h 468000"/>
                <a:gd name="connsiteX3" fmla="*/ 181605 w 1133678"/>
                <a:gd name="connsiteY3" fmla="*/ 21775 h 468000"/>
                <a:gd name="connsiteX4" fmla="*/ 20479 w 1133678"/>
                <a:gd name="connsiteY4" fmla="*/ 182901 h 468000"/>
                <a:gd name="connsiteX5" fmla="*/ 20479 w 1133678"/>
                <a:gd name="connsiteY5" fmla="*/ 468000 h 468000"/>
                <a:gd name="connsiteX6" fmla="*/ 0 w 1133678"/>
                <a:gd name="connsiteY6" fmla="*/ 468000 h 468000"/>
                <a:gd name="connsiteX7" fmla="*/ 0 w 1133678"/>
                <a:gd name="connsiteY7" fmla="*/ 180190 h 468000"/>
                <a:gd name="connsiteX8" fmla="*/ 180190 w 1133678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3678" h="468000">
                  <a:moveTo>
                    <a:pt x="180190" y="0"/>
                  </a:moveTo>
                  <a:lnTo>
                    <a:pt x="1133678" y="0"/>
                  </a:lnTo>
                  <a:lnTo>
                    <a:pt x="1133678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98F5524-A170-451A-9002-0FE3BAFD7309}"/>
                </a:ext>
              </a:extLst>
            </p:cNvPr>
            <p:cNvCxnSpPr/>
            <p:nvPr/>
          </p:nvCxnSpPr>
          <p:spPr>
            <a:xfrm flipH="1">
              <a:off x="5001632" y="3690504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B3A2FB4-131F-400F-BE05-82CF226CFE4D}"/>
                </a:ext>
              </a:extLst>
            </p:cNvPr>
            <p:cNvCxnSpPr/>
            <p:nvPr/>
          </p:nvCxnSpPr>
          <p:spPr>
            <a:xfrm flipH="1">
              <a:off x="5001632" y="4846080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자유형 13">
              <a:extLst>
                <a:ext uri="{FF2B5EF4-FFF2-40B4-BE49-F238E27FC236}">
                  <a16:creationId xmlns:a16="http://schemas.microsoft.com/office/drawing/2014/main" id="{E82F2524-B355-4CC8-9CD2-91059689E477}"/>
                </a:ext>
              </a:extLst>
            </p:cNvPr>
            <p:cNvSpPr/>
            <p:nvPr/>
          </p:nvSpPr>
          <p:spPr>
            <a:xfrm>
              <a:off x="1857013" y="424051"/>
              <a:ext cx="2010942" cy="390850"/>
            </a:xfrm>
            <a:custGeom>
              <a:avLst/>
              <a:gdLst>
                <a:gd name="connsiteX0" fmla="*/ 194127 w 2010942"/>
                <a:gd name="connsiteY0" fmla="*/ 63224 h 390850"/>
                <a:gd name="connsiteX1" fmla="*/ 78052 w 2010942"/>
                <a:gd name="connsiteY1" fmla="*/ 179299 h 390850"/>
                <a:gd name="connsiteX2" fmla="*/ 78052 w 2010942"/>
                <a:gd name="connsiteY2" fmla="*/ 211551 h 390850"/>
                <a:gd name="connsiteX3" fmla="*/ 194127 w 2010942"/>
                <a:gd name="connsiteY3" fmla="*/ 327626 h 390850"/>
                <a:gd name="connsiteX4" fmla="*/ 1816815 w 2010942"/>
                <a:gd name="connsiteY4" fmla="*/ 327626 h 390850"/>
                <a:gd name="connsiteX5" fmla="*/ 1932890 w 2010942"/>
                <a:gd name="connsiteY5" fmla="*/ 211551 h 390850"/>
                <a:gd name="connsiteX6" fmla="*/ 1932890 w 2010942"/>
                <a:gd name="connsiteY6" fmla="*/ 179299 h 390850"/>
                <a:gd name="connsiteX7" fmla="*/ 1816815 w 2010942"/>
                <a:gd name="connsiteY7" fmla="*/ 63224 h 390850"/>
                <a:gd name="connsiteX8" fmla="*/ 158157 w 2010942"/>
                <a:gd name="connsiteY8" fmla="*/ 0 h 390850"/>
                <a:gd name="connsiteX9" fmla="*/ 1852785 w 2010942"/>
                <a:gd name="connsiteY9" fmla="*/ 0 h 390850"/>
                <a:gd name="connsiteX10" fmla="*/ 2010942 w 2010942"/>
                <a:gd name="connsiteY10" fmla="*/ 158157 h 390850"/>
                <a:gd name="connsiteX11" fmla="*/ 2010942 w 2010942"/>
                <a:gd name="connsiteY11" fmla="*/ 232693 h 390850"/>
                <a:gd name="connsiteX12" fmla="*/ 1852785 w 2010942"/>
                <a:gd name="connsiteY12" fmla="*/ 390850 h 390850"/>
                <a:gd name="connsiteX13" fmla="*/ 158157 w 2010942"/>
                <a:gd name="connsiteY13" fmla="*/ 390850 h 390850"/>
                <a:gd name="connsiteX14" fmla="*/ 0 w 2010942"/>
                <a:gd name="connsiteY14" fmla="*/ 232693 h 390850"/>
                <a:gd name="connsiteX15" fmla="*/ 0 w 2010942"/>
                <a:gd name="connsiteY15" fmla="*/ 158157 h 390850"/>
                <a:gd name="connsiteX16" fmla="*/ 158157 w 2010942"/>
                <a:gd name="connsiteY16" fmla="*/ 0 h 3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0942" h="390850">
                  <a:moveTo>
                    <a:pt x="194127" y="63224"/>
                  </a:moveTo>
                  <a:cubicBezTo>
                    <a:pt x="130021" y="63224"/>
                    <a:pt x="78052" y="115193"/>
                    <a:pt x="78052" y="179299"/>
                  </a:cubicBezTo>
                  <a:lnTo>
                    <a:pt x="78052" y="211551"/>
                  </a:lnTo>
                  <a:cubicBezTo>
                    <a:pt x="78052" y="275657"/>
                    <a:pt x="130021" y="327626"/>
                    <a:pt x="194127" y="327626"/>
                  </a:cubicBezTo>
                  <a:lnTo>
                    <a:pt x="1816815" y="327626"/>
                  </a:lnTo>
                  <a:cubicBezTo>
                    <a:pt x="1880921" y="327626"/>
                    <a:pt x="1932890" y="275657"/>
                    <a:pt x="1932890" y="211551"/>
                  </a:cubicBezTo>
                  <a:lnTo>
                    <a:pt x="1932890" y="179299"/>
                  </a:lnTo>
                  <a:cubicBezTo>
                    <a:pt x="1932890" y="115193"/>
                    <a:pt x="1880921" y="63224"/>
                    <a:pt x="1816815" y="63224"/>
                  </a:cubicBezTo>
                  <a:close/>
                  <a:moveTo>
                    <a:pt x="158157" y="0"/>
                  </a:moveTo>
                  <a:lnTo>
                    <a:pt x="1852785" y="0"/>
                  </a:lnTo>
                  <a:cubicBezTo>
                    <a:pt x="1940133" y="0"/>
                    <a:pt x="2010942" y="70809"/>
                    <a:pt x="2010942" y="158157"/>
                  </a:cubicBezTo>
                  <a:lnTo>
                    <a:pt x="2010942" y="232693"/>
                  </a:lnTo>
                  <a:cubicBezTo>
                    <a:pt x="2010942" y="320041"/>
                    <a:pt x="1940133" y="390850"/>
                    <a:pt x="1852785" y="390850"/>
                  </a:cubicBezTo>
                  <a:lnTo>
                    <a:pt x="158157" y="390850"/>
                  </a:lnTo>
                  <a:cubicBezTo>
                    <a:pt x="70809" y="390850"/>
                    <a:pt x="0" y="320041"/>
                    <a:pt x="0" y="232693"/>
                  </a:cubicBezTo>
                  <a:lnTo>
                    <a:pt x="0" y="158157"/>
                  </a:lnTo>
                  <a:cubicBezTo>
                    <a:pt x="0" y="70809"/>
                    <a:pt x="70809" y="0"/>
                    <a:pt x="15815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모서리가 둥근 직사각형 27">
              <a:extLst>
                <a:ext uri="{FF2B5EF4-FFF2-40B4-BE49-F238E27FC236}">
                  <a16:creationId xmlns:a16="http://schemas.microsoft.com/office/drawing/2014/main" id="{F5930B37-7215-40BC-A46F-9794BD993372}"/>
                </a:ext>
              </a:extLst>
            </p:cNvPr>
            <p:cNvSpPr/>
            <p:nvPr/>
          </p:nvSpPr>
          <p:spPr>
            <a:xfrm>
              <a:off x="2174045" y="392866"/>
              <a:ext cx="1368000" cy="992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자유형 30">
              <a:extLst>
                <a:ext uri="{FF2B5EF4-FFF2-40B4-BE49-F238E27FC236}">
                  <a16:creationId xmlns:a16="http://schemas.microsoft.com/office/drawing/2014/main" id="{899D1F4C-71CD-47F7-8142-E155F1372E62}"/>
                </a:ext>
              </a:extLst>
            </p:cNvPr>
            <p:cNvSpPr/>
            <p:nvPr/>
          </p:nvSpPr>
          <p:spPr>
            <a:xfrm>
              <a:off x="705514" y="576389"/>
              <a:ext cx="584661" cy="468000"/>
            </a:xfrm>
            <a:custGeom>
              <a:avLst/>
              <a:gdLst>
                <a:gd name="connsiteX0" fmla="*/ 180190 w 584661"/>
                <a:gd name="connsiteY0" fmla="*/ 0 h 468000"/>
                <a:gd name="connsiteX1" fmla="*/ 584661 w 584661"/>
                <a:gd name="connsiteY1" fmla="*/ 0 h 468000"/>
                <a:gd name="connsiteX2" fmla="*/ 584661 w 584661"/>
                <a:gd name="connsiteY2" fmla="*/ 21775 h 468000"/>
                <a:gd name="connsiteX3" fmla="*/ 181605 w 584661"/>
                <a:gd name="connsiteY3" fmla="*/ 21775 h 468000"/>
                <a:gd name="connsiteX4" fmla="*/ 20479 w 584661"/>
                <a:gd name="connsiteY4" fmla="*/ 182901 h 468000"/>
                <a:gd name="connsiteX5" fmla="*/ 20479 w 584661"/>
                <a:gd name="connsiteY5" fmla="*/ 468000 h 468000"/>
                <a:gd name="connsiteX6" fmla="*/ 0 w 584661"/>
                <a:gd name="connsiteY6" fmla="*/ 468000 h 468000"/>
                <a:gd name="connsiteX7" fmla="*/ 0 w 584661"/>
                <a:gd name="connsiteY7" fmla="*/ 180190 h 468000"/>
                <a:gd name="connsiteX8" fmla="*/ 180190 w 584661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661" h="468000">
                  <a:moveTo>
                    <a:pt x="180190" y="0"/>
                  </a:moveTo>
                  <a:lnTo>
                    <a:pt x="584661" y="0"/>
                  </a:lnTo>
                  <a:lnTo>
                    <a:pt x="584661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34C792-EA57-4CD3-A41D-1582D8058C4F}"/>
              </a:ext>
            </a:extLst>
          </p:cNvPr>
          <p:cNvSpPr/>
          <p:nvPr/>
        </p:nvSpPr>
        <p:spPr>
          <a:xfrm>
            <a:off x="8037329" y="200256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종관기상관측</a:t>
            </a:r>
            <a:endParaRPr lang="ko-KR" altLang="en-US" sz="20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F4E649E-4A4B-46DC-8CEA-41E65835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064" y="5597769"/>
            <a:ext cx="2141628" cy="547483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8CD8170D-C3FE-4BD2-97AF-61564533E86F}"/>
              </a:ext>
            </a:extLst>
          </p:cNvPr>
          <p:cNvSpPr/>
          <p:nvPr/>
        </p:nvSpPr>
        <p:spPr>
          <a:xfrm>
            <a:off x="2152386" y="2542753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2016.01 ~ 2019.08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22C4A41-2D75-4291-B561-0335F5C1024E}"/>
              </a:ext>
            </a:extLst>
          </p:cNvPr>
          <p:cNvSpPr/>
          <p:nvPr/>
        </p:nvSpPr>
        <p:spPr>
          <a:xfrm>
            <a:off x="2306670" y="4102160"/>
            <a:ext cx="17351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조사일자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표준품목명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조사단위명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조사등급명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당일조사가격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83DC3B0-D956-4EEC-99D1-BE165DF6D200}"/>
              </a:ext>
            </a:extLst>
          </p:cNvPr>
          <p:cNvSpPr/>
          <p:nvPr/>
        </p:nvSpPr>
        <p:spPr>
          <a:xfrm>
            <a:off x="7472763" y="3128693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Raw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134,145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436FC07-F80F-433D-9A03-3E349EE24310}"/>
              </a:ext>
            </a:extLst>
          </p:cNvPr>
          <p:cNvSpPr/>
          <p:nvPr/>
        </p:nvSpPr>
        <p:spPr>
          <a:xfrm>
            <a:off x="7472763" y="2542753"/>
            <a:ext cx="291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2016.01 ~ 2019.12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514A1E-5F5C-4BCB-9E46-75A525EDDFA8}"/>
              </a:ext>
            </a:extLst>
          </p:cNvPr>
          <p:cNvSpPr/>
          <p:nvPr/>
        </p:nvSpPr>
        <p:spPr>
          <a:xfrm>
            <a:off x="7475659" y="3714633"/>
            <a:ext cx="2273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주요변수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47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중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AA0B16-791F-491E-896E-92A68C526A83}"/>
              </a:ext>
            </a:extLst>
          </p:cNvPr>
          <p:cNvSpPr/>
          <p:nvPr/>
        </p:nvSpPr>
        <p:spPr>
          <a:xfrm>
            <a:off x="7629942" y="4102160"/>
            <a:ext cx="23254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평균기온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최저온도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최고온도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강수량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일사량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현지기압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해면기압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E03681-6B6A-4C59-BE49-43D118BCB768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67775-A1F5-4E3B-8DAE-8A90ABFB80F0}"/>
              </a:ext>
            </a:extLst>
          </p:cNvPr>
          <p:cNvSpPr txBox="1"/>
          <p:nvPr/>
        </p:nvSpPr>
        <p:spPr>
          <a:xfrm>
            <a:off x="10445052" y="1243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핸들링</a:t>
            </a:r>
          </a:p>
        </p:txBody>
      </p:sp>
    </p:spTree>
    <p:extLst>
      <p:ext uri="{BB962C8B-B14F-4D97-AF65-F5344CB8AC3E}">
        <p14:creationId xmlns:p14="http://schemas.microsoft.com/office/powerpoint/2010/main" val="133306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74234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26840-C773-4DB5-93B2-D9525D9DD683}"/>
              </a:ext>
            </a:extLst>
          </p:cNvPr>
          <p:cNvSpPr txBox="1"/>
          <p:nvPr/>
        </p:nvSpPr>
        <p:spPr>
          <a:xfrm>
            <a:off x="10385741" y="387957"/>
            <a:ext cx="15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핸들링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E1D048-55C4-46D1-AA9C-163A6813F892}"/>
              </a:ext>
            </a:extLst>
          </p:cNvPr>
          <p:cNvSpPr txBox="1"/>
          <p:nvPr/>
        </p:nvSpPr>
        <p:spPr>
          <a:xfrm>
            <a:off x="10677488" y="163201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0D57C41-AF13-4C12-A06E-9535AE0C06F1}"/>
              </a:ext>
            </a:extLst>
          </p:cNvPr>
          <p:cNvSpPr/>
          <p:nvPr/>
        </p:nvSpPr>
        <p:spPr>
          <a:xfrm>
            <a:off x="1464591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준비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AEE870C0-FD0A-4785-9828-DDF4F6EBBE0A}"/>
              </a:ext>
            </a:extLst>
          </p:cNvPr>
          <p:cNvSpPr/>
          <p:nvPr/>
        </p:nvSpPr>
        <p:spPr>
          <a:xfrm>
            <a:off x="2905989" y="678315"/>
            <a:ext cx="288032" cy="576064"/>
          </a:xfrm>
          <a:prstGeom prst="chevron">
            <a:avLst/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DABF26A-425E-40B0-9688-97F12ECC5988}"/>
              </a:ext>
            </a:extLst>
          </p:cNvPr>
          <p:cNvSpPr/>
          <p:nvPr/>
        </p:nvSpPr>
        <p:spPr>
          <a:xfrm>
            <a:off x="3156557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1B94A030-8674-405A-B38D-AB068A4D1D5E}"/>
              </a:ext>
            </a:extLst>
          </p:cNvPr>
          <p:cNvSpPr/>
          <p:nvPr/>
        </p:nvSpPr>
        <p:spPr>
          <a:xfrm>
            <a:off x="4597955" y="678315"/>
            <a:ext cx="288032" cy="576064"/>
          </a:xfrm>
          <a:prstGeom prst="chevron">
            <a:avLst/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D52C2838-C84C-4C4D-8D54-4F11F8E2CC38}"/>
              </a:ext>
            </a:extLst>
          </p:cNvPr>
          <p:cNvSpPr/>
          <p:nvPr/>
        </p:nvSpPr>
        <p:spPr>
          <a:xfrm>
            <a:off x="6289921" y="678315"/>
            <a:ext cx="288032" cy="576064"/>
          </a:xfrm>
          <a:prstGeom prst="chevron">
            <a:avLst/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AD38EB73-B721-49BB-8C19-456A4D76AFEE}"/>
              </a:ext>
            </a:extLst>
          </p:cNvPr>
          <p:cNvSpPr/>
          <p:nvPr/>
        </p:nvSpPr>
        <p:spPr>
          <a:xfrm>
            <a:off x="7981887" y="678315"/>
            <a:ext cx="288032" cy="576064"/>
          </a:xfrm>
          <a:prstGeom prst="chevron">
            <a:avLst/>
          </a:prstGeom>
          <a:solidFill>
            <a:srgbClr val="889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9CE7AD51-5853-4C5D-AF00-1EAC058CF923}"/>
              </a:ext>
            </a:extLst>
          </p:cNvPr>
          <p:cNvSpPr/>
          <p:nvPr/>
        </p:nvSpPr>
        <p:spPr>
          <a:xfrm>
            <a:off x="8232455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최종 데이터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EC09F3-8EC7-4221-AED6-7106076677A0}"/>
              </a:ext>
            </a:extLst>
          </p:cNvPr>
          <p:cNvSpPr/>
          <p:nvPr/>
        </p:nvSpPr>
        <p:spPr>
          <a:xfrm>
            <a:off x="1250154" y="1441632"/>
            <a:ext cx="9087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‘</a:t>
            </a:r>
            <a:r>
              <a:rPr lang="ko-KR" altLang="en-US" sz="2000" b="1" dirty="0" err="1">
                <a:solidFill>
                  <a:srgbClr val="0362AD"/>
                </a:solidFill>
                <a:latin typeface="Tahoma" panose="020B0604030504040204" pitchFamily="34" charset="0"/>
              </a:rPr>
              <a:t>원천조사가격목록조회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’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 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44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개의 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csv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파일</a:t>
            </a:r>
            <a:r>
              <a:rPr lang="en-US" altLang="ko-KR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(2016.01~2019.08)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을 </a:t>
            </a:r>
            <a:endParaRPr lang="en-US" altLang="ko-KR" sz="2000" b="1" dirty="0">
              <a:solidFill>
                <a:srgbClr val="0362AD"/>
              </a:solidFill>
              <a:latin typeface="Tahoma" panose="020B0604030504040204" pitchFamily="34" charset="0"/>
            </a:endParaRPr>
          </a:p>
          <a:p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하나의  데이터프레임으로 만들기 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BAA7BF-13C9-4722-9436-EF6EE44BA0EF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A1ABC6-E33B-417A-B524-56B1DA0C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33" y="2218083"/>
            <a:ext cx="8173591" cy="37724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38D3B4-3041-4561-9FA3-ABD8F933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051" y="4519445"/>
            <a:ext cx="1905266" cy="743054"/>
          </a:xfrm>
          <a:prstGeom prst="rect">
            <a:avLst/>
          </a:prstGeom>
        </p:spPr>
      </p:pic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4799DB5B-46CF-4A0C-8EBE-2CE6278D2568}"/>
              </a:ext>
            </a:extLst>
          </p:cNvPr>
          <p:cNvSpPr/>
          <p:nvPr/>
        </p:nvSpPr>
        <p:spPr>
          <a:xfrm>
            <a:off x="4848523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병합</a:t>
            </a:r>
          </a:p>
        </p:txBody>
      </p:sp>
      <p:sp>
        <p:nvSpPr>
          <p:cNvPr id="39" name="화살표: 갈매기형 수장 38">
            <a:extLst>
              <a:ext uri="{FF2B5EF4-FFF2-40B4-BE49-F238E27FC236}">
                <a16:creationId xmlns:a16="http://schemas.microsoft.com/office/drawing/2014/main" id="{9AE1603D-FDC7-4C67-8955-952D0420517C}"/>
              </a:ext>
            </a:extLst>
          </p:cNvPr>
          <p:cNvSpPr/>
          <p:nvPr/>
        </p:nvSpPr>
        <p:spPr>
          <a:xfrm>
            <a:off x="6540489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변수선택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266A51-CBA8-4476-8B07-69134F7EF73E}"/>
              </a:ext>
            </a:extLst>
          </p:cNvPr>
          <p:cNvSpPr/>
          <p:nvPr/>
        </p:nvSpPr>
        <p:spPr>
          <a:xfrm>
            <a:off x="1953799" y="6059074"/>
            <a:ext cx="92902" cy="929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41A9982-4704-4A45-86CC-40B7AD28AC42}"/>
              </a:ext>
            </a:extLst>
          </p:cNvPr>
          <p:cNvSpPr/>
          <p:nvPr/>
        </p:nvSpPr>
        <p:spPr>
          <a:xfrm>
            <a:off x="1953799" y="6220541"/>
            <a:ext cx="92902" cy="929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EE7B966-6EF9-4974-91F0-3DF83E58792D}"/>
              </a:ext>
            </a:extLst>
          </p:cNvPr>
          <p:cNvSpPr/>
          <p:nvPr/>
        </p:nvSpPr>
        <p:spPr>
          <a:xfrm>
            <a:off x="1953799" y="6394527"/>
            <a:ext cx="92902" cy="929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7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77BDA7-9D69-4F0F-A3A8-6DF8ACB62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06630B-99E0-4312-8436-3AC4F796144A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06C19-089A-44CF-9AE3-28E057DE8B11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7AB36-DFAA-48CC-B911-534F9E1E0FA7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2475F-8F0B-4169-9C47-1BD274F5FBAA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FC898C-25CB-431B-BBE4-261D29C7175A}"/>
              </a:ext>
            </a:extLst>
          </p:cNvPr>
          <p:cNvGrpSpPr/>
          <p:nvPr/>
        </p:nvGrpSpPr>
        <p:grpSpPr>
          <a:xfrm>
            <a:off x="1" y="74234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BB94B0-6029-4690-8793-899F019E0F2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195D511-6CC5-4F25-8A48-DAA3D2D7C83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110DAD-36B9-45EB-AECA-461D4F954D90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26840-C773-4DB5-93B2-D9525D9DD683}"/>
              </a:ext>
            </a:extLst>
          </p:cNvPr>
          <p:cNvSpPr txBox="1"/>
          <p:nvPr/>
        </p:nvSpPr>
        <p:spPr>
          <a:xfrm>
            <a:off x="10385741" y="387957"/>
            <a:ext cx="15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핸들링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E1D048-55C4-46D1-AA9C-163A6813F892}"/>
              </a:ext>
            </a:extLst>
          </p:cNvPr>
          <p:cNvSpPr txBox="1"/>
          <p:nvPr/>
        </p:nvSpPr>
        <p:spPr>
          <a:xfrm>
            <a:off x="10677488" y="163201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AF655-6A9B-4297-8200-EC1325479109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E0D57C41-AF13-4C12-A06E-9535AE0C06F1}"/>
              </a:ext>
            </a:extLst>
          </p:cNvPr>
          <p:cNvSpPr/>
          <p:nvPr/>
        </p:nvSpPr>
        <p:spPr>
          <a:xfrm>
            <a:off x="1464591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준비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AEE870C0-FD0A-4785-9828-DDF4F6EBBE0A}"/>
              </a:ext>
            </a:extLst>
          </p:cNvPr>
          <p:cNvSpPr/>
          <p:nvPr/>
        </p:nvSpPr>
        <p:spPr>
          <a:xfrm>
            <a:off x="2905989" y="678315"/>
            <a:ext cx="288032" cy="576064"/>
          </a:xfrm>
          <a:prstGeom prst="chevron">
            <a:avLst/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1DABF26A-425E-40B0-9688-97F12ECC5988}"/>
              </a:ext>
            </a:extLst>
          </p:cNvPr>
          <p:cNvSpPr/>
          <p:nvPr/>
        </p:nvSpPr>
        <p:spPr>
          <a:xfrm>
            <a:off x="3156557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추출</a:t>
            </a: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1B94A030-8674-405A-B38D-AB068A4D1D5E}"/>
              </a:ext>
            </a:extLst>
          </p:cNvPr>
          <p:cNvSpPr/>
          <p:nvPr/>
        </p:nvSpPr>
        <p:spPr>
          <a:xfrm>
            <a:off x="4597955" y="678315"/>
            <a:ext cx="288032" cy="576064"/>
          </a:xfrm>
          <a:prstGeom prst="chevron">
            <a:avLst/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D52C2838-C84C-4C4D-8D54-4F11F8E2CC38}"/>
              </a:ext>
            </a:extLst>
          </p:cNvPr>
          <p:cNvSpPr/>
          <p:nvPr/>
        </p:nvSpPr>
        <p:spPr>
          <a:xfrm>
            <a:off x="6289921" y="678315"/>
            <a:ext cx="288032" cy="576064"/>
          </a:xfrm>
          <a:prstGeom prst="chevron">
            <a:avLst/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AD38EB73-B721-49BB-8C19-456A4D76AFEE}"/>
              </a:ext>
            </a:extLst>
          </p:cNvPr>
          <p:cNvSpPr/>
          <p:nvPr/>
        </p:nvSpPr>
        <p:spPr>
          <a:xfrm>
            <a:off x="7981887" y="678315"/>
            <a:ext cx="288032" cy="576064"/>
          </a:xfrm>
          <a:prstGeom prst="chevron">
            <a:avLst/>
          </a:prstGeom>
          <a:solidFill>
            <a:srgbClr val="889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9CE7AD51-5853-4C5D-AF00-1EAC058CF923}"/>
              </a:ext>
            </a:extLst>
          </p:cNvPr>
          <p:cNvSpPr/>
          <p:nvPr/>
        </p:nvSpPr>
        <p:spPr>
          <a:xfrm>
            <a:off x="8232455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최종 데이터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EC09F3-8EC7-4221-AED6-7106076677A0}"/>
              </a:ext>
            </a:extLst>
          </p:cNvPr>
          <p:cNvSpPr/>
          <p:nvPr/>
        </p:nvSpPr>
        <p:spPr>
          <a:xfrm>
            <a:off x="1297940" y="1574250"/>
            <a:ext cx="4257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solidFill>
                  <a:srgbClr val="0362AD"/>
                </a:solidFill>
                <a:latin typeface="Tahoma" panose="020B0604030504040204" pitchFamily="34" charset="0"/>
              </a:rPr>
              <a:t>원천조사가격목록조회</a:t>
            </a:r>
            <a:r>
              <a:rPr lang="ko-KR" altLang="en-US" sz="2000" b="1" dirty="0">
                <a:solidFill>
                  <a:srgbClr val="0362AD"/>
                </a:solidFill>
                <a:latin typeface="Tahoma" panose="020B0604030504040204" pitchFamily="34" charset="0"/>
              </a:rPr>
              <a:t>  데이터 추출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84D69D-85C4-498C-8D10-47DC0F3B9E42}"/>
              </a:ext>
            </a:extLst>
          </p:cNvPr>
          <p:cNvSpPr txBox="1"/>
          <p:nvPr/>
        </p:nvSpPr>
        <p:spPr>
          <a:xfrm>
            <a:off x="1769006" y="2346551"/>
            <a:ext cx="1984747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농수산물 데이터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BCEF4F6-F4A6-44DC-B30B-28E223569B34}"/>
              </a:ext>
            </a:extLst>
          </p:cNvPr>
          <p:cNvCxnSpPr/>
          <p:nvPr/>
        </p:nvCxnSpPr>
        <p:spPr>
          <a:xfrm flipV="1">
            <a:off x="1640499" y="2493825"/>
            <a:ext cx="0" cy="1816795"/>
          </a:xfrm>
          <a:prstGeom prst="straightConnector1">
            <a:avLst/>
          </a:prstGeom>
          <a:ln w="19050">
            <a:solidFill>
              <a:srgbClr val="9ECCB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D2B315-3368-4F59-9615-BB13AADEC4CF}"/>
              </a:ext>
            </a:extLst>
          </p:cNvPr>
          <p:cNvSpPr txBox="1"/>
          <p:nvPr/>
        </p:nvSpPr>
        <p:spPr>
          <a:xfrm>
            <a:off x="4351231" y="2346551"/>
            <a:ext cx="2407557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배추 데이터 추출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7F2E1C7-E2E8-4CAE-9821-8DA35113E9E7}"/>
              </a:ext>
            </a:extLst>
          </p:cNvPr>
          <p:cNvCxnSpPr/>
          <p:nvPr/>
        </p:nvCxnSpPr>
        <p:spPr>
          <a:xfrm flipV="1">
            <a:off x="4222724" y="2493825"/>
            <a:ext cx="0" cy="1816795"/>
          </a:xfrm>
          <a:prstGeom prst="straightConnector1">
            <a:avLst/>
          </a:prstGeom>
          <a:ln w="19050">
            <a:solidFill>
              <a:srgbClr val="FF9D97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1ABDD9F-FA0B-4252-AA8D-483B547EB7C5}"/>
              </a:ext>
            </a:extLst>
          </p:cNvPr>
          <p:cNvSpPr txBox="1"/>
          <p:nvPr/>
        </p:nvSpPr>
        <p:spPr>
          <a:xfrm>
            <a:off x="6933456" y="2278953"/>
            <a:ext cx="240755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소매 가격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등급 상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 구분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4B680B2-21B3-4138-806E-47DE0D629991}"/>
              </a:ext>
            </a:extLst>
          </p:cNvPr>
          <p:cNvCxnSpPr/>
          <p:nvPr/>
        </p:nvCxnSpPr>
        <p:spPr>
          <a:xfrm flipV="1">
            <a:off x="6804949" y="2493825"/>
            <a:ext cx="0" cy="1816795"/>
          </a:xfrm>
          <a:prstGeom prst="straightConnector1">
            <a:avLst/>
          </a:prstGeom>
          <a:ln w="19050">
            <a:solidFill>
              <a:srgbClr val="FFD38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형: 비어 있음 57">
            <a:extLst>
              <a:ext uri="{FF2B5EF4-FFF2-40B4-BE49-F238E27FC236}">
                <a16:creationId xmlns:a16="http://schemas.microsoft.com/office/drawing/2014/main" id="{222120D3-C193-4E39-8426-CF25C0C5A51B}"/>
              </a:ext>
            </a:extLst>
          </p:cNvPr>
          <p:cNvSpPr/>
          <p:nvPr/>
        </p:nvSpPr>
        <p:spPr>
          <a:xfrm>
            <a:off x="6639941" y="3789046"/>
            <a:ext cx="1990649" cy="1990648"/>
          </a:xfrm>
          <a:prstGeom prst="donut">
            <a:avLst>
              <a:gd name="adj" fmla="val 26392"/>
            </a:avLst>
          </a:prstGeom>
          <a:solidFill>
            <a:srgbClr val="FFD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4694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6E76A267-1E6A-4938-BE36-94BC26D78F35}"/>
              </a:ext>
            </a:extLst>
          </p:cNvPr>
          <p:cNvSpPr/>
          <p:nvPr/>
        </p:nvSpPr>
        <p:spPr>
          <a:xfrm>
            <a:off x="4052266" y="3789046"/>
            <a:ext cx="1990649" cy="1990648"/>
          </a:xfrm>
          <a:prstGeom prst="donut">
            <a:avLst>
              <a:gd name="adj" fmla="val 26392"/>
            </a:avLst>
          </a:prstGeom>
          <a:solidFill>
            <a:srgbClr val="FF9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59,553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원형: 비어 있음 59">
            <a:extLst>
              <a:ext uri="{FF2B5EF4-FFF2-40B4-BE49-F238E27FC236}">
                <a16:creationId xmlns:a16="http://schemas.microsoft.com/office/drawing/2014/main" id="{1625523F-DF79-4645-88DE-34B5C923E535}"/>
              </a:ext>
            </a:extLst>
          </p:cNvPr>
          <p:cNvSpPr/>
          <p:nvPr/>
        </p:nvSpPr>
        <p:spPr>
          <a:xfrm>
            <a:off x="1464591" y="3789046"/>
            <a:ext cx="1990649" cy="1990648"/>
          </a:xfrm>
          <a:prstGeom prst="donut">
            <a:avLst>
              <a:gd name="adj" fmla="val 26392"/>
            </a:avLst>
          </a:prstGeom>
          <a:solidFill>
            <a:srgbClr val="9E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4,035,683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38EC7AFD-9DD4-42D2-A380-02A41D3CAB22}"/>
              </a:ext>
            </a:extLst>
          </p:cNvPr>
          <p:cNvSpPr/>
          <p:nvPr/>
        </p:nvSpPr>
        <p:spPr>
          <a:xfrm>
            <a:off x="3609737" y="4496338"/>
            <a:ext cx="288032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1484757C-17C3-4F61-990A-ACF403C380E5}"/>
              </a:ext>
            </a:extLst>
          </p:cNvPr>
          <p:cNvSpPr/>
          <p:nvPr/>
        </p:nvSpPr>
        <p:spPr>
          <a:xfrm>
            <a:off x="6197412" y="4496338"/>
            <a:ext cx="288032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96E01B-CA80-4678-B296-41C37CC3E337}"/>
              </a:ext>
            </a:extLst>
          </p:cNvPr>
          <p:cNvSpPr txBox="1"/>
          <p:nvPr/>
        </p:nvSpPr>
        <p:spPr>
          <a:xfrm>
            <a:off x="7800181" y="5429173"/>
            <a:ext cx="1488073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도매가격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등급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 기준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23A9AF-E58F-4C6C-9BCF-8DFF27505BAB}"/>
              </a:ext>
            </a:extLst>
          </p:cNvPr>
          <p:cNvSpPr txBox="1"/>
          <p:nvPr/>
        </p:nvSpPr>
        <p:spPr>
          <a:xfrm>
            <a:off x="10677488" y="64874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배추가격 예측하기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A3EFE7-6188-4934-B16E-93841323E34A}"/>
              </a:ext>
            </a:extLst>
          </p:cNvPr>
          <p:cNvSpPr txBox="1"/>
          <p:nvPr/>
        </p:nvSpPr>
        <p:spPr>
          <a:xfrm>
            <a:off x="9593422" y="2278953"/>
            <a:ext cx="240755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지역마다 다른 가격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평균으로 대치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466E25B-F46C-44F2-A907-66482BDDEB7A}"/>
              </a:ext>
            </a:extLst>
          </p:cNvPr>
          <p:cNvCxnSpPr/>
          <p:nvPr/>
        </p:nvCxnSpPr>
        <p:spPr>
          <a:xfrm flipV="1">
            <a:off x="9464915" y="2493825"/>
            <a:ext cx="0" cy="1816795"/>
          </a:xfrm>
          <a:prstGeom prst="straightConnector1">
            <a:avLst/>
          </a:prstGeom>
          <a:ln w="19050">
            <a:solidFill>
              <a:srgbClr val="889BB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형: 비어 있음 41">
            <a:extLst>
              <a:ext uri="{FF2B5EF4-FFF2-40B4-BE49-F238E27FC236}">
                <a16:creationId xmlns:a16="http://schemas.microsoft.com/office/drawing/2014/main" id="{3D80FFFA-BA56-4414-88E1-F41A93E4AF16}"/>
              </a:ext>
            </a:extLst>
          </p:cNvPr>
          <p:cNvSpPr/>
          <p:nvPr/>
        </p:nvSpPr>
        <p:spPr>
          <a:xfrm>
            <a:off x="9299907" y="3789046"/>
            <a:ext cx="1990649" cy="1990648"/>
          </a:xfrm>
          <a:prstGeom prst="donut">
            <a:avLst>
              <a:gd name="adj" fmla="val 26392"/>
            </a:avLst>
          </a:prstGeom>
          <a:solidFill>
            <a:srgbClr val="889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879</a:t>
            </a:r>
            <a:r>
              <a:rPr lang="ko-KR" altLang="en-US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1DA6B2D1-0C9F-44D4-B04B-B6C0C559AE77}"/>
              </a:ext>
            </a:extLst>
          </p:cNvPr>
          <p:cNvSpPr/>
          <p:nvPr/>
        </p:nvSpPr>
        <p:spPr>
          <a:xfrm>
            <a:off x="8862033" y="4496338"/>
            <a:ext cx="288032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갈매기형 수장 43">
            <a:extLst>
              <a:ext uri="{FF2B5EF4-FFF2-40B4-BE49-F238E27FC236}">
                <a16:creationId xmlns:a16="http://schemas.microsoft.com/office/drawing/2014/main" id="{8F2A9ECA-56B9-4714-AF50-0757603B155D}"/>
              </a:ext>
            </a:extLst>
          </p:cNvPr>
          <p:cNvSpPr/>
          <p:nvPr/>
        </p:nvSpPr>
        <p:spPr>
          <a:xfrm>
            <a:off x="4848523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병합</a:t>
            </a:r>
          </a:p>
        </p:txBody>
      </p:sp>
      <p:sp>
        <p:nvSpPr>
          <p:cNvPr id="45" name="화살표: 갈매기형 수장 44">
            <a:extLst>
              <a:ext uri="{FF2B5EF4-FFF2-40B4-BE49-F238E27FC236}">
                <a16:creationId xmlns:a16="http://schemas.microsoft.com/office/drawing/2014/main" id="{13934718-90D6-49BA-899E-5C63CC44975C}"/>
              </a:ext>
            </a:extLst>
          </p:cNvPr>
          <p:cNvSpPr/>
          <p:nvPr/>
        </p:nvSpPr>
        <p:spPr>
          <a:xfrm>
            <a:off x="6540489" y="678315"/>
            <a:ext cx="1478862" cy="576064"/>
          </a:xfrm>
          <a:prstGeom prst="chevron">
            <a:avLst>
              <a:gd name="adj" fmla="val 25750"/>
            </a:avLst>
          </a:prstGeom>
          <a:solidFill>
            <a:srgbClr val="DE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변수선택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A31088-ADB9-4078-B399-6FE0FEC03149}"/>
              </a:ext>
            </a:extLst>
          </p:cNvPr>
          <p:cNvSpPr txBox="1"/>
          <p:nvPr/>
        </p:nvSpPr>
        <p:spPr>
          <a:xfrm>
            <a:off x="10546519" y="5429173"/>
            <a:ext cx="1488073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주말 제외 </a:t>
            </a:r>
            <a:endParaRPr lang="en-US" altLang="ko-KR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879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3282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8" grpId="0" animBg="1"/>
      <p:bldP spid="59" grpId="0" animBg="1"/>
      <p:bldP spid="61" grpId="0" animBg="1"/>
      <p:bldP spid="63" grpId="0" animBg="1"/>
      <p:bldP spid="64" grpId="0"/>
      <p:bldP spid="38" grpId="0"/>
      <p:bldP spid="42" grpId="0" animBg="1"/>
      <p:bldP spid="43" grpId="0" animBg="1"/>
      <p:bldP spid="4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758</Words>
  <Application>Microsoft Office PowerPoint</Application>
  <PresentationFormat>와이드스크린</PresentationFormat>
  <Paragraphs>342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7" baseType="lpstr">
      <vt:lpstr>HY나무L</vt:lpstr>
      <vt:lpstr>KoPub돋움체 Bold</vt:lpstr>
      <vt:lpstr>나눔고딕</vt:lpstr>
      <vt:lpstr>나눔고딕 ExtraBold</vt:lpstr>
      <vt:lpstr>나눔바른고딕</vt:lpstr>
      <vt:lpstr>나눔바른고딕 UltraLight</vt:lpstr>
      <vt:lpstr>맑은 고딕</vt:lpstr>
      <vt:lpstr>-윤고딕310</vt:lpstr>
      <vt:lpstr>-윤고딕320</vt:lpstr>
      <vt:lpstr>-윤고딕350</vt:lpstr>
      <vt:lpstr>Arial</vt:lpstr>
      <vt:lpstr>Tahoma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changhenoy Lee</dc:creator>
  <cp:lastModifiedBy>changhenoy Lee</cp:lastModifiedBy>
  <cp:revision>80</cp:revision>
  <dcterms:created xsi:type="dcterms:W3CDTF">2019-11-24T09:23:48Z</dcterms:created>
  <dcterms:modified xsi:type="dcterms:W3CDTF">2019-11-25T21:55:55Z</dcterms:modified>
</cp:coreProperties>
</file>