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28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30D0-34B3-417F-90DD-5827D8902B16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E422-5E5A-4BC0-B334-D2DA720F5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44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30D0-34B3-417F-90DD-5827D8902B16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E422-5E5A-4BC0-B334-D2DA720F5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1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30D0-34B3-417F-90DD-5827D8902B16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E422-5E5A-4BC0-B334-D2DA720F5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15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30D0-34B3-417F-90DD-5827D8902B16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E422-5E5A-4BC0-B334-D2DA720F5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0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30D0-34B3-417F-90DD-5827D8902B16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E422-5E5A-4BC0-B334-D2DA720F5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3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30D0-34B3-417F-90DD-5827D8902B16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E422-5E5A-4BC0-B334-D2DA720F5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24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30D0-34B3-417F-90DD-5827D8902B16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E422-5E5A-4BC0-B334-D2DA720F5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71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30D0-34B3-417F-90DD-5827D8902B16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E422-5E5A-4BC0-B334-D2DA720F5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779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30D0-34B3-417F-90DD-5827D8902B16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E422-5E5A-4BC0-B334-D2DA720F5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00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30D0-34B3-417F-90DD-5827D8902B16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E422-5E5A-4BC0-B334-D2DA720F5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53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30D0-34B3-417F-90DD-5827D8902B16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E422-5E5A-4BC0-B334-D2DA720F5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99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830D0-34B3-417F-90DD-5827D8902B16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6E422-5E5A-4BC0-B334-D2DA720F5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72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742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revision>1</cp:revision>
  <dcterms:created xsi:type="dcterms:W3CDTF">2023-01-08T03:09:21Z</dcterms:created>
  <dcterms:modified xsi:type="dcterms:W3CDTF">2023-01-08T03:09:56Z</dcterms:modified>
</cp:coreProperties>
</file>