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308" r:id="rId6"/>
    <p:sldId id="282" r:id="rId7"/>
    <p:sldId id="309" r:id="rId8"/>
    <p:sldId id="310" r:id="rId9"/>
    <p:sldId id="272" r:id="rId10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下面给大家介绍一下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PPT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数字人制作教程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数字人管理，支持上传图片生成专属数字人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声音管理，支持上传声音进行声音克隆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管理，支持上传</a:t>
            </a:r>
            <a:r>
              <a:rPr lang="en-US" altLang="zh-CN" dirty="0"/>
              <a:t>PPT</a:t>
            </a:r>
            <a:r>
              <a:rPr lang="zh-CN" altLang="en-US" dirty="0"/>
              <a:t>，页面管理，讲解文稿生成，设置数字人，设置声音</a:t>
            </a:r>
            <a:r>
              <a:rPr lang="en-US" altLang="zh-CN" dirty="0"/>
              <a:t>,</a:t>
            </a:r>
            <a:r>
              <a:rPr lang="zh-CN" altLang="en-US" dirty="0"/>
              <a:t>导出视频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支持提交导出视频，导出进度显示</a:t>
            </a:r>
            <a:r>
              <a:rPr lang="en-US" altLang="zh-CN" dirty="0"/>
              <a:t>,</a:t>
            </a:r>
            <a:r>
              <a:rPr lang="zh-CN" altLang="en-US" dirty="0"/>
              <a:t>视频下载等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最好谢谢观看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altLang="zh-CN" sz="375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PPT</a:t>
            </a:r>
            <a:r>
              <a:rPr lang="zh-CN" altLang="en-US" sz="375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数字人制作教程</a:t>
            </a:r>
            <a:endParaRPr lang="en-US" sz="375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0"/>
              </a:lnSpc>
              <a:buNone/>
            </a:pP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数字人</a:t>
            </a: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12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0" y="1238250"/>
            <a:ext cx="5574665" cy="3802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克隆声音</a:t>
            </a: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65" y="1238250"/>
            <a:ext cx="6478270" cy="3510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PPT</a:t>
            </a: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1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1238250"/>
            <a:ext cx="7243445" cy="3821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导出视频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81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28775"/>
            <a:ext cx="7904163" cy="415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On-screen Show (16:9)</PresentationFormat>
  <Paragraphs>12</Paragraphs>
  <Slides>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微软雅黑</vt:lpstr>
      <vt:lpstr>Calibri Light</vt:lpstr>
      <vt:lpstr>等线 Light</vt:lpstr>
      <vt:lpstr>Calibri</vt:lpstr>
      <vt:lpstr>Arial Unicode MS</vt:lpstr>
      <vt:lpstr>等线</vt:lpstr>
      <vt:lpstr>仿宋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lch71</cp:lastModifiedBy>
  <cp:revision>82</cp:revision>
  <dcterms:created xsi:type="dcterms:W3CDTF">2025-03-07T12:38:00Z</dcterms:created>
  <dcterms:modified xsi:type="dcterms:W3CDTF">2025-03-22T03:24:36Z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3F8E770A0D1248F3A1884FF9AA1F287C_12</vt:lpwstr>
  </property>
  <property fmtid="{D5CDD505-2E9C-101B-9397-08002B2CF9AE}" pid="3" name="KSOProductBuildVer">
    <vt:lpwstr>2052-12.1.0.20754</vt:lpwstr>
  </property>
</Properties>
</file>