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98570-CFD0-4B54-BD22-3D89105CB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72D385-AFBA-4BFD-9A88-9F5FB8F9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BD8EC-6BC3-45EE-8F63-6FC42167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CF3B-33DA-412A-BEDF-F5E384775436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E21D7-EA2F-4CE2-B8E0-0A083D23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EB19B-555A-4018-B702-0610D43C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C0A-CC95-40C7-A93B-C87B00890B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1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4643F-9EB0-4252-B396-BD0F5A86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FFA764-1930-4776-BD81-990C5AE5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2CFB19-39A3-49CE-A0EB-513E90DC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CF3B-33DA-412A-BEDF-F5E384775436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E955F-6E15-44F3-B8B3-DD35DFB7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4C0CAF-C5E0-4408-BD3A-B132E973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C0A-CC95-40C7-A93B-C87B00890B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F9CDE8-262D-4657-94C9-B2EAC9D6B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3CB049-F852-4B28-BD9C-AC023DADC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2D08D-4380-4D47-8CD4-F6686290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CF3B-33DA-412A-BEDF-F5E384775436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DD68B1-A6B5-4255-B7E5-9C30479A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50E30-2F09-47DA-86A0-2C517DA3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C0A-CC95-40C7-A93B-C87B00890B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3EE3F-E6B0-46B5-9594-22A8C716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91672-5EFC-4982-AC09-51B3E8F9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9121C-0F30-499F-8838-61216FC8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CF3B-33DA-412A-BEDF-F5E384775436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4494A-9A67-4203-90F4-AF8D8FE1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CE40B-A918-4979-B3E7-CD0A4E70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C0A-CC95-40C7-A93B-C87B00890B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D4633-51A1-4B68-8A71-7859C338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519BF5-7621-440D-871E-392275DB8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EF671-5806-4CE8-98F2-6BAB191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CF3B-33DA-412A-BEDF-F5E384775436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9A239B-91FE-4E3E-981B-F7F414CB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25D979-3112-46D7-B690-51AF4787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C0A-CC95-40C7-A93B-C87B00890B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2A26D-A86F-4187-9010-F9304292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7B128-FE93-4E4A-BF7F-07C3B7484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F0D1C7-903C-4815-8597-A5F88826A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643473-57A0-49F9-BC30-796069B0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CF3B-33DA-412A-BEDF-F5E384775436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5D5DD9-70A4-40BE-869F-2D99FDBC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8DE135-EB9C-4E00-9843-8C06277F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C0A-CC95-40C7-A93B-C87B00890B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8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A027A-43C7-4AD5-86E8-A15E6DA5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C133F-2628-4404-870D-7FEA06F7F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E3B472-6245-4A24-9005-44ADD4C0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F5A144-E352-40EA-8AF2-7E49AD499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AF5197-A495-4565-A35B-AF84BD9E6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923CA4-BB4F-49E2-B824-D1DAA3FB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CF3B-33DA-412A-BEDF-F5E384775436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FB80A8-D679-47EE-9A22-AD52E6C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F16F19-6872-4934-AC77-EF19AD02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C0A-CC95-40C7-A93B-C87B00890B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0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7DE50-600C-40DE-9F28-25BC40B8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8A30A4-3598-4A4B-B6B4-769E4391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CF3B-33DA-412A-BEDF-F5E384775436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2F2C15-4934-4578-A313-08DA6155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454296-AC98-413A-9977-D918B975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C0A-CC95-40C7-A93B-C87B00890B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C9B3E2-860A-4C59-86B1-CEE5A64F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CF3B-33DA-412A-BEDF-F5E384775436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2149EC-D89F-4D09-BF7D-7217F7FA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724A93-1665-4ADE-9E6A-75735456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C0A-CC95-40C7-A93B-C87B00890B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52606-DA88-474A-8C89-78272285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014E86-0246-4814-9777-1951706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922B40-C20E-4ED8-B098-F56A1A350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2BADF1-B936-4200-AACC-164E7E19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CF3B-33DA-412A-BEDF-F5E384775436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B45A4C-81D6-42E1-B8CD-DCB134E2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FCA982-38FB-4040-8D00-7E65B2E5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C0A-CC95-40C7-A93B-C87B00890B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7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98B41-51B5-475E-89BB-8A7E9952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C61A2C-B11D-4464-901D-96BD0843D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CD4DE3-DED4-4052-B4D0-D7AE5B6D6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258A54-92D2-48BF-8D8C-BE89F1E8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CF3B-33DA-412A-BEDF-F5E384775436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E07DD0-6F59-44B8-9E4A-9B70ED88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F9196B-4AC6-4580-954B-D8266599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DC0A-CC95-40C7-A93B-C87B00890B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F3E9C9-D4AE-46DC-96A3-CB5F90A9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C94C89-8FEC-4FE4-AB64-2AEE7C2D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E3F68-C4D7-4CBF-85BB-0203EA378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CF3B-33DA-412A-BEDF-F5E384775436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73022A-F32E-4771-94CA-719640D6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11858-8FAA-4D66-A647-808FDC92A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DC0A-CC95-40C7-A93B-C87B00890B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2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23D4EA1F-DB44-41EC-8EA0-3C9E2A11BD45}"/>
              </a:ext>
            </a:extLst>
          </p:cNvPr>
          <p:cNvGrpSpPr/>
          <p:nvPr/>
        </p:nvGrpSpPr>
        <p:grpSpPr>
          <a:xfrm>
            <a:off x="1441795" y="335845"/>
            <a:ext cx="9567383" cy="6186309"/>
            <a:chOff x="1441795" y="335845"/>
            <a:chExt cx="9567383" cy="6186309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D7805A6-F794-4BD7-BA30-75A50B78CB0D}"/>
                </a:ext>
              </a:extLst>
            </p:cNvPr>
            <p:cNvGrpSpPr/>
            <p:nvPr/>
          </p:nvGrpSpPr>
          <p:grpSpPr>
            <a:xfrm>
              <a:off x="1441795" y="335845"/>
              <a:ext cx="9476359" cy="6186309"/>
              <a:chOff x="1441795" y="335845"/>
              <a:chExt cx="9476359" cy="6186309"/>
            </a:xfrm>
          </p:grpSpPr>
          <p:pic>
            <p:nvPicPr>
              <p:cNvPr id="5" name="Imagen 4" descr="Imagen que contiene monitor, computadora, interior, tabla&#10;&#10;Descripción generada automáticamente">
                <a:extLst>
                  <a:ext uri="{FF2B5EF4-FFF2-40B4-BE49-F238E27FC236}">
                    <a16:creationId xmlns:a16="http://schemas.microsoft.com/office/drawing/2014/main" id="{C52FDF42-FCFB-4EDA-BB7B-9757FF4D0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1795" y="335845"/>
                <a:ext cx="9476359" cy="6186309"/>
              </a:xfrm>
              <a:prstGeom prst="rect">
                <a:avLst/>
              </a:prstGeom>
            </p:spPr>
          </p:pic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11DF6E3-F6B7-44DE-8685-AD59A1A7605E}"/>
                  </a:ext>
                </a:extLst>
              </p:cNvPr>
              <p:cNvSpPr txBox="1"/>
              <p:nvPr/>
            </p:nvSpPr>
            <p:spPr>
              <a:xfrm>
                <a:off x="2403987" y="2209048"/>
                <a:ext cx="7579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3200" dirty="0">
                    <a:solidFill>
                      <a:schemeClr val="bg1"/>
                    </a:solidFill>
                  </a:rPr>
                  <a:t>Estos son los frutos que hay en tu canasta: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BA79D0E-71E2-4F7D-8B83-425D78F61C2D}"/>
                  </a:ext>
                </a:extLst>
              </p:cNvPr>
              <p:cNvSpPr txBox="1"/>
              <p:nvPr/>
            </p:nvSpPr>
            <p:spPr>
              <a:xfrm>
                <a:off x="2390090" y="3275848"/>
                <a:ext cx="85280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2800" dirty="0">
                    <a:solidFill>
                      <a:schemeClr val="bg1"/>
                    </a:solidFill>
                  </a:rPr>
                  <a:t>Alegría		Longanimidad		Paz</a:t>
                </a:r>
              </a:p>
              <a:p>
                <a:r>
                  <a:rPr lang="es-CR" sz="2800" dirty="0">
                    <a:solidFill>
                      <a:schemeClr val="bg1"/>
                    </a:solidFill>
                  </a:rPr>
                  <a:t>Amor			Benignidad			Castidad</a:t>
                </a:r>
              </a:p>
              <a:p>
                <a:r>
                  <a:rPr lang="en-US" sz="2800" dirty="0" err="1">
                    <a:solidFill>
                      <a:schemeClr val="bg1"/>
                    </a:solidFill>
                  </a:rPr>
                  <a:t>Paciencia</a:t>
                </a:r>
                <a:r>
                  <a:rPr lang="en-US" sz="2800" dirty="0">
                    <a:solidFill>
                      <a:schemeClr val="bg1"/>
                    </a:solidFill>
                  </a:rPr>
                  <a:t>		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Mansedumbre</a:t>
                </a:r>
                <a:r>
                  <a:rPr lang="en-US" sz="2800" dirty="0">
                    <a:solidFill>
                      <a:schemeClr val="bg1"/>
                    </a:solidFill>
                  </a:rPr>
                  <a:t> 		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Fidelidad</a:t>
                </a:r>
                <a:endParaRPr lang="en-US" sz="2800" dirty="0">
                  <a:solidFill>
                    <a:schemeClr val="bg1"/>
                  </a:solidFill>
                </a:endParaRPr>
              </a:p>
              <a:p>
                <a:r>
                  <a:rPr lang="en-US" sz="2800" dirty="0" err="1">
                    <a:solidFill>
                      <a:schemeClr val="bg1"/>
                    </a:solidFill>
                  </a:rPr>
                  <a:t>Modestia</a:t>
                </a:r>
                <a:r>
                  <a:rPr lang="en-US" sz="2800" dirty="0">
                    <a:solidFill>
                      <a:schemeClr val="bg1"/>
                    </a:solidFill>
                  </a:rPr>
                  <a:t>		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Templanza</a:t>
                </a:r>
                <a:r>
                  <a:rPr lang="en-US" sz="2800" dirty="0">
                    <a:solidFill>
                      <a:schemeClr val="bg1"/>
                    </a:solidFill>
                  </a:rPr>
                  <a:t>			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Bondad</a:t>
                </a:r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" name="Imagen 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2C12EC4-1B6F-4F21-811A-570370F95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6193" y="992861"/>
              <a:ext cx="812985" cy="812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213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41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</cp:lastModifiedBy>
  <cp:revision>7</cp:revision>
  <cp:lastPrinted>2020-07-10T17:23:21Z</cp:lastPrinted>
  <dcterms:created xsi:type="dcterms:W3CDTF">2020-07-10T17:07:15Z</dcterms:created>
  <dcterms:modified xsi:type="dcterms:W3CDTF">2020-07-10T20:36:41Z</dcterms:modified>
</cp:coreProperties>
</file>