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8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5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63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6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6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9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9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6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8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9B70-0E5E-421D-9768-B2A504F5C1E4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uisc\Google Drive\CENACAT CONFE APP\Unidad_3\Dones ES biblioteca\libreros referencia\Screen Shot 2020-02-19 at 8.03.0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28600"/>
            <a:ext cx="8997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uisc\Google Drive\CENACAT CONFE APP\Unidad_3\Dones ES biblioteca\libreros referencia\Screen Shot 2020-02-19 at 8.03.1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457575"/>
            <a:ext cx="9283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uisc\Google Drive\CENACAT CONFE APP\Unidad_3\Dones ES biblioteca\libreros referencia\Screen Shot 2020-02-19 at 8.03.2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52400"/>
            <a:ext cx="9258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isc\Google Drive\CENACAT CONFE APP\Unidad_3\Dones ES biblioteca\libreros referencia\Screen Shot 2020-02-19 at 8.03.3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657600"/>
            <a:ext cx="9182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55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Carta (216 x 279 mm)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ch</dc:creator>
  <cp:lastModifiedBy>Luis ch</cp:lastModifiedBy>
  <cp:revision>3</cp:revision>
  <cp:lastPrinted>2020-06-30T05:31:14Z</cp:lastPrinted>
  <dcterms:created xsi:type="dcterms:W3CDTF">2020-06-29T22:02:49Z</dcterms:created>
  <dcterms:modified xsi:type="dcterms:W3CDTF">2020-07-02T23:41:34Z</dcterms:modified>
</cp:coreProperties>
</file>