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89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5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63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6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6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9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9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6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7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87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9B70-0E5E-421D-9768-B2A504F5C1E4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B6EE-5DE8-4038-A7AC-80063371C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3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isc\Google Drive\CENACAT CONFE APP\Unidad_3\Memoria ES\referencias\memoriaSimbolo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9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isc\Google Drive\CENACAT CONFE APP\Unidad_3\Memoria ES\referencias\memoriadone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luisc\Google Drive\CENACAT CONFE APP\Unidad_3\Memoria ES\referencias\memoriafrutos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73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Carta (216 x 279 mm)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ch</dc:creator>
  <cp:lastModifiedBy>Luis ch</cp:lastModifiedBy>
  <cp:revision>2</cp:revision>
  <cp:lastPrinted>2020-06-30T05:31:14Z</cp:lastPrinted>
  <dcterms:created xsi:type="dcterms:W3CDTF">2020-06-29T22:02:49Z</dcterms:created>
  <dcterms:modified xsi:type="dcterms:W3CDTF">2020-06-30T05:32:32Z</dcterms:modified>
</cp:coreProperties>
</file>