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C1CB1-F2D6-48D8-99C1-671D0685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74B3A4-0083-4259-B55D-AE67AC6FD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E87F7-3D25-4F64-B229-9720075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52F84-A502-4FF5-8B18-11AB8239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F4C06-C4DB-4C25-8582-64FA505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886D-FDEC-4D06-A834-22E32288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B65B9D-E718-409C-8C53-C75EAF96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BB2E2-F1AF-4FA0-A314-D11CD0C7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7FF6D-6758-427B-B20B-01F70A01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4EB33-9632-487E-8049-00C5F55A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103FA2-DF90-457C-BD22-2FEA24BFC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49C644-0A64-451E-8AB1-C5D91B22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CC1031-8F7C-475F-B21B-05D364E4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BC9D5-EB6F-47E4-8291-B07348CE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A8A8F-9EBF-43E3-9E88-9A1D3910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A33F2-A036-4262-A22B-DBFF4E5F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6626-BA12-4A40-B6E2-9FF37601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9E848-E4DC-42E0-8B80-3E7231B1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F61F3-46BD-4F21-8AE4-020C9D4C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DF845-9B95-4888-B1DE-396E8F02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FDD82-16D6-4912-A02D-C9911EC6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C3AA26-D96B-4F58-B911-D7F97E05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0944E-611E-4123-B927-757B9BD7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B86E3-9B4D-415A-9472-95B414F3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B5D7A-AAB3-4188-BEBF-676ED8D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4301-1A3C-4B17-8261-1416EC80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23E23-CD85-4249-879B-8F1CC2B9D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4889E-13CB-4EC7-8B5A-3664EC04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4A5FA8-87D1-417F-A539-985CDBD4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1D453-F747-4B00-B531-AE2C87AE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F85E3-CBD0-43A4-83C5-BED7AA40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8A200-1D66-4DAA-877B-7C2DEE1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70CD07-470A-4033-BAB1-BB4E8831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CFDE5D-B4C9-422E-ADDB-4CC227C8B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9F3F1B-CDF3-4A4E-BC2B-FFE29BA3B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A6AADB-7993-4AF7-8BA3-5D3C9409E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212EE3-3886-430F-AAA8-2F7993A6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1B9486-F031-40D2-8819-7EAC1566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727A5B-B5F7-4750-BB1E-313366D1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CAD5B-CE09-4E2C-B5F6-BA890F22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11F9E-9EC8-41E8-9CAA-7A0A1FDF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FE8531-1858-4F42-9B7F-D1AF706C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CC17B5-7BDC-48AB-8124-17B8DCC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80952-6C37-4CC3-9579-A6732386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87658E-A0AB-42F6-9FB0-FF8F46A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DACE8C-D079-41DC-B827-48C96FD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7AA7-BD3C-46D7-9736-F4C7EAB5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4D897-B87A-450E-82E6-0899754C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1D23E2-3238-4659-A0DD-DA2C9139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E04B1C-0C1D-400C-9ADD-A27CE071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B66022-A9EA-45B4-B005-C7A0BBE5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6833A-8787-4E53-ACC0-EF209CEF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4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C479D-CAB8-45F0-8697-E151AD92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110B2A-547A-49E9-BDE7-F434A5721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654862-7B67-4E34-AC2A-404F22F6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832F7-1BDA-4337-B52B-851A5FA0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678912-2B7C-4C95-9E1C-0C3FC80D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D970D-FE39-4DA4-836E-40579F8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D6501F-2B15-4FC2-8214-3E12F30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500FC-7720-4198-BCEE-8765FAF1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707EA-43CE-4AF3-99E3-55C1505C6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77CB-48CE-46C4-8C83-11BD8D6BE034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DF0A38-9418-4B1C-B0DA-70DBA9069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E478D-9BC5-4C06-ADB6-2832F7106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A325-6E08-49BE-B3FD-CDD1E055D6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5980FA6-D543-4A2D-A5A6-2C05EFBC7A7A}"/>
              </a:ext>
            </a:extLst>
          </p:cNvPr>
          <p:cNvGrpSpPr/>
          <p:nvPr/>
        </p:nvGrpSpPr>
        <p:grpSpPr>
          <a:xfrm>
            <a:off x="1287954" y="621660"/>
            <a:ext cx="9616091" cy="5614679"/>
            <a:chOff x="1287954" y="621660"/>
            <a:chExt cx="9616091" cy="5614679"/>
          </a:xfrm>
        </p:grpSpPr>
        <p:pic>
          <p:nvPicPr>
            <p:cNvPr id="5" name="Imagen 4" descr="Imagen que contiene firmar, monitor, frente, calle&#10;&#10;Descripción generada automáticamente">
              <a:extLst>
                <a:ext uri="{FF2B5EF4-FFF2-40B4-BE49-F238E27FC236}">
                  <a16:creationId xmlns:a16="http://schemas.microsoft.com/office/drawing/2014/main" id="{CA9F4D3C-A6C6-4251-BE5E-B95205C02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54" y="621660"/>
              <a:ext cx="9616091" cy="5614679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887E218-C131-44C9-BDDD-9771E260B865}"/>
                </a:ext>
              </a:extLst>
            </p:cNvPr>
            <p:cNvSpPr txBox="1"/>
            <p:nvPr/>
          </p:nvSpPr>
          <p:spPr>
            <a:xfrm>
              <a:off x="5028699" y="1606271"/>
              <a:ext cx="516966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3600" b="1" dirty="0">
                  <a:solidFill>
                    <a:schemeClr val="bg1"/>
                  </a:solidFill>
                </a:rPr>
                <a:t>Ya se te acabaron las monedas y no fuste capaz de obtener los Dones del Espíritu Santo.  Debes reiniciar el juego.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C11CC238-4E9C-401D-8552-3BC529E26240}"/>
                </a:ext>
              </a:extLst>
            </p:cNvPr>
            <p:cNvSpPr/>
            <p:nvPr/>
          </p:nvSpPr>
          <p:spPr>
            <a:xfrm>
              <a:off x="5131836" y="4729215"/>
              <a:ext cx="4450702" cy="5225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2800" b="1" dirty="0">
                  <a:solidFill>
                    <a:schemeClr val="tx1"/>
                  </a:solidFill>
                </a:rPr>
                <a:t>Reiniciar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5980FA6-D543-4A2D-A5A6-2C05EFBC7A7A}"/>
              </a:ext>
            </a:extLst>
          </p:cNvPr>
          <p:cNvGrpSpPr/>
          <p:nvPr/>
        </p:nvGrpSpPr>
        <p:grpSpPr>
          <a:xfrm>
            <a:off x="1287954" y="621660"/>
            <a:ext cx="9616091" cy="5614679"/>
            <a:chOff x="1287954" y="621660"/>
            <a:chExt cx="9616091" cy="5614679"/>
          </a:xfrm>
        </p:grpSpPr>
        <p:pic>
          <p:nvPicPr>
            <p:cNvPr id="5" name="Imagen 4" descr="Imagen que contiene firmar, monitor, frente, calle&#10;&#10;Descripción generada automáticamente">
              <a:extLst>
                <a:ext uri="{FF2B5EF4-FFF2-40B4-BE49-F238E27FC236}">
                  <a16:creationId xmlns:a16="http://schemas.microsoft.com/office/drawing/2014/main" id="{CA9F4D3C-A6C6-4251-BE5E-B95205C02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54" y="621660"/>
              <a:ext cx="9616091" cy="5614679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887E218-C131-44C9-BDDD-9771E260B865}"/>
                </a:ext>
              </a:extLst>
            </p:cNvPr>
            <p:cNvSpPr txBox="1"/>
            <p:nvPr/>
          </p:nvSpPr>
          <p:spPr>
            <a:xfrm>
              <a:off x="5028699" y="1606271"/>
              <a:ext cx="516966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3600" b="1" dirty="0">
                  <a:solidFill>
                    <a:schemeClr val="bg1"/>
                  </a:solidFill>
                </a:rPr>
                <a:t>Te felicito. Lograste obtener todos los frutos del Espíritu Santo.  </a:t>
              </a:r>
            </a:p>
            <a:p>
              <a:r>
                <a:rPr lang="es-CR" sz="3600" b="1" dirty="0">
                  <a:solidFill>
                    <a:schemeClr val="bg1"/>
                  </a:solidFill>
                </a:rPr>
                <a:t>Ahora puedes pasar a descubrir los frutos…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C11CC238-4E9C-401D-8552-3BC529E26240}"/>
                </a:ext>
              </a:extLst>
            </p:cNvPr>
            <p:cNvSpPr/>
            <p:nvPr/>
          </p:nvSpPr>
          <p:spPr>
            <a:xfrm>
              <a:off x="5131836" y="4729215"/>
              <a:ext cx="4450702" cy="52251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2800" b="1" dirty="0">
                  <a:solidFill>
                    <a:schemeClr val="tx1"/>
                  </a:solidFill>
                </a:rPr>
                <a:t>Pasar a los frutos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5980FA6-D543-4A2D-A5A6-2C05EFBC7A7A}"/>
              </a:ext>
            </a:extLst>
          </p:cNvPr>
          <p:cNvGrpSpPr/>
          <p:nvPr/>
        </p:nvGrpSpPr>
        <p:grpSpPr>
          <a:xfrm>
            <a:off x="1287954" y="621660"/>
            <a:ext cx="9616091" cy="5614679"/>
            <a:chOff x="1287954" y="621660"/>
            <a:chExt cx="9616091" cy="5614679"/>
          </a:xfrm>
        </p:grpSpPr>
        <p:pic>
          <p:nvPicPr>
            <p:cNvPr id="5" name="Imagen 4" descr="Imagen que contiene firmar, monitor, frente, calle&#10;&#10;Descripción generada automáticamente">
              <a:extLst>
                <a:ext uri="{FF2B5EF4-FFF2-40B4-BE49-F238E27FC236}">
                  <a16:creationId xmlns:a16="http://schemas.microsoft.com/office/drawing/2014/main" id="{CA9F4D3C-A6C6-4251-BE5E-B95205C02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954" y="621660"/>
              <a:ext cx="9616091" cy="5614679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887E218-C131-44C9-BDDD-9771E260B865}"/>
                </a:ext>
              </a:extLst>
            </p:cNvPr>
            <p:cNvSpPr txBox="1"/>
            <p:nvPr/>
          </p:nvSpPr>
          <p:spPr>
            <a:xfrm>
              <a:off x="5028699" y="1606271"/>
              <a:ext cx="516966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3600" b="1" dirty="0">
                  <a:solidFill>
                    <a:schemeClr val="bg1"/>
                  </a:solidFill>
                </a:rPr>
                <a:t>¡Felicidades! Has completado la misión.</a:t>
              </a:r>
            </a:p>
            <a:p>
              <a:endParaRPr lang="es-CR" sz="3600" b="1" dirty="0">
                <a:solidFill>
                  <a:schemeClr val="bg1"/>
                </a:solidFill>
              </a:endParaRPr>
            </a:p>
            <a:p>
              <a:r>
                <a:rPr lang="es-CR" sz="3600" b="1" dirty="0">
                  <a:solidFill>
                    <a:schemeClr val="bg1"/>
                  </a:solidFill>
                </a:rPr>
                <a:t>Tienes todos lo frutos del Espíritu </a:t>
              </a:r>
              <a:r>
                <a:rPr lang="es-CR" sz="3600" b="1">
                  <a:solidFill>
                    <a:schemeClr val="bg1"/>
                  </a:solidFill>
                </a:rPr>
                <a:t>Santo recolectados. 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4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3</cp:revision>
  <dcterms:created xsi:type="dcterms:W3CDTF">2020-07-16T22:41:32Z</dcterms:created>
  <dcterms:modified xsi:type="dcterms:W3CDTF">2020-07-17T00:18:29Z</dcterms:modified>
</cp:coreProperties>
</file>