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1"/>
  </p:notesMasterIdLst>
  <p:sldIdLst>
    <p:sldId id="265" r:id="rId2"/>
    <p:sldId id="257" r:id="rId3"/>
    <p:sldId id="258" r:id="rId4"/>
    <p:sldId id="272" r:id="rId5"/>
    <p:sldId id="261" r:id="rId6"/>
    <p:sldId id="313" r:id="rId7"/>
    <p:sldId id="275" r:id="rId8"/>
    <p:sldId id="276" r:id="rId9"/>
    <p:sldId id="277" r:id="rId10"/>
    <p:sldId id="312" r:id="rId11"/>
    <p:sldId id="282" r:id="rId12"/>
    <p:sldId id="283" r:id="rId13"/>
    <p:sldId id="285" r:id="rId14"/>
    <p:sldId id="288" r:id="rId15"/>
    <p:sldId id="268" r:id="rId16"/>
    <p:sldId id="290" r:id="rId17"/>
    <p:sldId id="270" r:id="rId18"/>
    <p:sldId id="291" r:id="rId19"/>
    <p:sldId id="271" r:id="rId20"/>
    <p:sldId id="314" r:id="rId21"/>
    <p:sldId id="273" r:id="rId22"/>
    <p:sldId id="332" r:id="rId23"/>
    <p:sldId id="333" r:id="rId24"/>
    <p:sldId id="293" r:id="rId25"/>
    <p:sldId id="294" r:id="rId26"/>
    <p:sldId id="329" r:id="rId27"/>
    <p:sldId id="295" r:id="rId28"/>
    <p:sldId id="296" r:id="rId29"/>
    <p:sldId id="297" r:id="rId30"/>
    <p:sldId id="298" r:id="rId31"/>
    <p:sldId id="330" r:id="rId32"/>
    <p:sldId id="317" r:id="rId33"/>
    <p:sldId id="299" r:id="rId34"/>
    <p:sldId id="300" r:id="rId35"/>
    <p:sldId id="301" r:id="rId36"/>
    <p:sldId id="302" r:id="rId37"/>
    <p:sldId id="303" r:id="rId38"/>
    <p:sldId id="334" r:id="rId39"/>
    <p:sldId id="335" r:id="rId40"/>
    <p:sldId id="304" r:id="rId41"/>
    <p:sldId id="319" r:id="rId42"/>
    <p:sldId id="286" r:id="rId43"/>
    <p:sldId id="306" r:id="rId44"/>
    <p:sldId id="307" r:id="rId45"/>
    <p:sldId id="331" r:id="rId46"/>
    <p:sldId id="320" r:id="rId47"/>
    <p:sldId id="321" r:id="rId48"/>
    <p:sldId id="322" r:id="rId49"/>
    <p:sldId id="292" r:id="rId50"/>
    <p:sldId id="323" r:id="rId51"/>
    <p:sldId id="324" r:id="rId52"/>
    <p:sldId id="325" r:id="rId53"/>
    <p:sldId id="326" r:id="rId54"/>
    <p:sldId id="327" r:id="rId55"/>
    <p:sldId id="328" r:id="rId56"/>
    <p:sldId id="336" r:id="rId57"/>
    <p:sldId id="310" r:id="rId58"/>
    <p:sldId id="318" r:id="rId59"/>
    <p:sldId id="311" r:id="rId6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Open Sans" panose="020B0604020202020204" charset="0"/>
      <p:regular r:id="rId70"/>
      <p:bold r:id="rId71"/>
      <p:italic r:id="rId72"/>
      <p:boldItalic r:id="rId73"/>
    </p:embeddedFont>
    <p:embeddedFont>
      <p:font typeface="PT Serif" panose="020B0604020202020204" charset="0"/>
      <p:regular r:id="rId74"/>
      <p:bold r:id="rId75"/>
      <p:italic r:id="rId76"/>
      <p:boldItalic r:id="rId77"/>
    </p:embeddedFont>
    <p:embeddedFont>
      <p:font typeface="Quattrocento Sans" panose="020B060402020202020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Relationship Id="rId61" Type="http://schemas.openxmlformats.org/officeDocument/2006/relationships/notesMaster" Target="notesMasters/notesMaster1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8B874AF6-2875-415C-8D71-D7137C17F3EE}"/>
    <pc:docChg chg="undo custSel addSld delSld modSld sldOrd">
      <pc:chgData name="Liu Changxi" userId="bf23ac5e-c2b4-476a-ac23-169a0c8c5211" providerId="ADAL" clId="{8B874AF6-2875-415C-8D71-D7137C17F3EE}" dt="2024-08-28T14:53:04.169" v="1885" actId="20577"/>
      <pc:docMkLst>
        <pc:docMk/>
      </pc:docMkLst>
      <pc:sldChg chg="del">
        <pc:chgData name="Liu Changxi" userId="bf23ac5e-c2b4-476a-ac23-169a0c8c5211" providerId="ADAL" clId="{8B874AF6-2875-415C-8D71-D7137C17F3EE}" dt="2024-08-28T10:45:15.926" v="0" actId="2696"/>
        <pc:sldMkLst>
          <pc:docMk/>
          <pc:sldMk cId="0" sldId="256"/>
        </pc:sldMkLst>
      </pc:sldChg>
      <pc:sldChg chg="modSp add del">
        <pc:chgData name="Liu Changxi" userId="bf23ac5e-c2b4-476a-ac23-169a0c8c5211" providerId="ADAL" clId="{8B874AF6-2875-415C-8D71-D7137C17F3EE}" dt="2024-08-28T10:46:32.697" v="42" actId="15"/>
        <pc:sldMkLst>
          <pc:docMk/>
          <pc:sldMk cId="0" sldId="257"/>
        </pc:sldMkLst>
        <pc:spChg chg="mod">
          <ac:chgData name="Liu Changxi" userId="bf23ac5e-c2b4-476a-ac23-169a0c8c5211" providerId="ADAL" clId="{8B874AF6-2875-415C-8D71-D7137C17F3EE}" dt="2024-08-28T10:46:32.697" v="42" actId="15"/>
          <ac:spMkLst>
            <pc:docMk/>
            <pc:sldMk cId="0" sldId="257"/>
            <ac:spMk id="73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0:45:42.923" v="12" actId="27636"/>
          <ac:spMkLst>
            <pc:docMk/>
            <pc:sldMk cId="0" sldId="257"/>
            <ac:spMk id="74" creationId="{00000000-0000-0000-0000-000000000000}"/>
          </ac:spMkLst>
        </pc:spChg>
        <pc:picChg chg="mod">
          <ac:chgData name="Liu Changxi" userId="bf23ac5e-c2b4-476a-ac23-169a0c8c5211" providerId="ADAL" clId="{8B874AF6-2875-415C-8D71-D7137C17F3EE}" dt="2024-08-28T10:46:05.656" v="21" actId="1076"/>
          <ac:picMkLst>
            <pc:docMk/>
            <pc:sldMk cId="0" sldId="257"/>
            <ac:picMk id="3" creationId="{7F4FD4C8-3E21-4DB5-BCDB-B5AA95FC50D2}"/>
          </ac:picMkLst>
        </pc:picChg>
      </pc:sldChg>
      <pc:sldChg chg="addSp delSp modSp add del">
        <pc:chgData name="Liu Changxi" userId="bf23ac5e-c2b4-476a-ac23-169a0c8c5211" providerId="ADAL" clId="{8B874AF6-2875-415C-8D71-D7137C17F3EE}" dt="2024-08-28T10:52:22.591" v="167" actId="20577"/>
        <pc:sldMkLst>
          <pc:docMk/>
          <pc:sldMk cId="0" sldId="258"/>
        </pc:sldMkLst>
        <pc:spChg chg="add del mod">
          <ac:chgData name="Liu Changxi" userId="bf23ac5e-c2b4-476a-ac23-169a0c8c5211" providerId="ADAL" clId="{8B874AF6-2875-415C-8D71-D7137C17F3EE}" dt="2024-08-28T10:51:49.087" v="146" actId="478"/>
          <ac:spMkLst>
            <pc:docMk/>
            <pc:sldMk cId="0" sldId="258"/>
            <ac:spMk id="6" creationId="{805BC85B-C7AC-4809-9B56-01A0BD94BEF1}"/>
          </ac:spMkLst>
        </pc:spChg>
        <pc:spChg chg="mod">
          <ac:chgData name="Liu Changxi" userId="bf23ac5e-c2b4-476a-ac23-169a0c8c5211" providerId="ADAL" clId="{8B874AF6-2875-415C-8D71-D7137C17F3EE}" dt="2024-08-28T10:51:41.693" v="144" actId="1076"/>
          <ac:spMkLst>
            <pc:docMk/>
            <pc:sldMk cId="0" sldId="258"/>
            <ac:spMk id="8" creationId="{80E08562-CF38-443B-99B7-C46BECBD43B8}"/>
          </ac:spMkLst>
        </pc:spChg>
        <pc:spChg chg="add del mod">
          <ac:chgData name="Liu Changxi" userId="bf23ac5e-c2b4-476a-ac23-169a0c8c5211" providerId="ADAL" clId="{8B874AF6-2875-415C-8D71-D7137C17F3EE}" dt="2024-08-28T10:49:46.776" v="99"/>
          <ac:spMkLst>
            <pc:docMk/>
            <pc:sldMk cId="0" sldId="258"/>
            <ac:spMk id="9" creationId="{AE15A46F-E730-4203-8CB2-0951A47108AA}"/>
          </ac:spMkLst>
        </pc:spChg>
        <pc:spChg chg="add mod">
          <ac:chgData name="Liu Changxi" userId="bf23ac5e-c2b4-476a-ac23-169a0c8c5211" providerId="ADAL" clId="{8B874AF6-2875-415C-8D71-D7137C17F3EE}" dt="2024-08-28T10:52:22.591" v="167" actId="20577"/>
          <ac:spMkLst>
            <pc:docMk/>
            <pc:sldMk cId="0" sldId="258"/>
            <ac:spMk id="10" creationId="{0822F86B-B1EB-430E-B136-8D9934712DC5}"/>
          </ac:spMkLst>
        </pc:spChg>
        <pc:spChg chg="mod">
          <ac:chgData name="Liu Changxi" userId="bf23ac5e-c2b4-476a-ac23-169a0c8c5211" providerId="ADAL" clId="{8B874AF6-2875-415C-8D71-D7137C17F3EE}" dt="2024-08-28T10:47:34.913" v="46" actId="27636"/>
          <ac:spMkLst>
            <pc:docMk/>
            <pc:sldMk cId="0" sldId="258"/>
            <ac:spMk id="79" creationId="{00000000-0000-0000-0000-000000000000}"/>
          </ac:spMkLst>
        </pc:spChg>
        <pc:spChg chg="del mod">
          <ac:chgData name="Liu Changxi" userId="bf23ac5e-c2b4-476a-ac23-169a0c8c5211" providerId="ADAL" clId="{8B874AF6-2875-415C-8D71-D7137C17F3EE}" dt="2024-08-28T10:51:30.648" v="143" actId="478"/>
          <ac:spMkLst>
            <pc:docMk/>
            <pc:sldMk cId="0" sldId="258"/>
            <ac:spMk id="81" creationId="{00000000-0000-0000-0000-000000000000}"/>
          </ac:spMkLst>
        </pc:spChg>
      </pc:sldChg>
      <pc:sldChg chg="del">
        <pc:chgData name="Liu Changxi" userId="bf23ac5e-c2b4-476a-ac23-169a0c8c5211" providerId="ADAL" clId="{8B874AF6-2875-415C-8D71-D7137C17F3EE}" dt="2024-08-28T10:45:17.370" v="3" actId="2696"/>
        <pc:sldMkLst>
          <pc:docMk/>
          <pc:sldMk cId="0" sldId="259"/>
        </pc:sldMkLst>
      </pc:sldChg>
      <pc:sldChg chg="del">
        <pc:chgData name="Liu Changxi" userId="bf23ac5e-c2b4-476a-ac23-169a0c8c5211" providerId="ADAL" clId="{8B874AF6-2875-415C-8D71-D7137C17F3EE}" dt="2024-08-28T10:45:17.873" v="4" actId="2696"/>
        <pc:sldMkLst>
          <pc:docMk/>
          <pc:sldMk cId="0" sldId="260"/>
        </pc:sldMkLst>
      </pc:sldChg>
      <pc:sldChg chg="addSp delSp modSp add del">
        <pc:chgData name="Liu Changxi" userId="bf23ac5e-c2b4-476a-ac23-169a0c8c5211" providerId="ADAL" clId="{8B874AF6-2875-415C-8D71-D7137C17F3EE}" dt="2024-08-28T11:12:38.647" v="517" actId="478"/>
        <pc:sldMkLst>
          <pc:docMk/>
          <pc:sldMk cId="0" sldId="261"/>
        </pc:sldMkLst>
        <pc:spChg chg="add del mod">
          <ac:chgData name="Liu Changxi" userId="bf23ac5e-c2b4-476a-ac23-169a0c8c5211" providerId="ADAL" clId="{8B874AF6-2875-415C-8D71-D7137C17F3EE}" dt="2024-08-28T11:12:38.647" v="517" actId="478"/>
          <ac:spMkLst>
            <pc:docMk/>
            <pc:sldMk cId="0" sldId="261"/>
            <ac:spMk id="2" creationId="{AC1087C8-1148-4A9F-A2FA-E02B6CE1EA48}"/>
          </ac:spMkLst>
        </pc:spChg>
        <pc:spChg chg="add del mod">
          <ac:chgData name="Liu Changxi" userId="bf23ac5e-c2b4-476a-ac23-169a0c8c5211" providerId="ADAL" clId="{8B874AF6-2875-415C-8D71-D7137C17F3EE}" dt="2024-08-28T11:12:38.647" v="517" actId="478"/>
          <ac:spMkLst>
            <pc:docMk/>
            <pc:sldMk cId="0" sldId="261"/>
            <ac:spMk id="4" creationId="{5DD90956-E806-4A60-97C6-8CCBFF11DBCA}"/>
          </ac:spMkLst>
        </pc:spChg>
        <pc:spChg chg="mod">
          <ac:chgData name="Liu Changxi" userId="bf23ac5e-c2b4-476a-ac23-169a0c8c5211" providerId="ADAL" clId="{8B874AF6-2875-415C-8D71-D7137C17F3EE}" dt="2024-08-28T10:55:48.156" v="178" actId="27636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1:12:33.193" v="515" actId="27636"/>
          <ac:spMkLst>
            <pc:docMk/>
            <pc:sldMk cId="0" sldId="261"/>
            <ac:spMk id="103" creationId="{00000000-0000-0000-0000-000000000000}"/>
          </ac:spMkLst>
        </pc:spChg>
        <pc:picChg chg="add del mod">
          <ac:chgData name="Liu Changxi" userId="bf23ac5e-c2b4-476a-ac23-169a0c8c5211" providerId="ADAL" clId="{8B874AF6-2875-415C-8D71-D7137C17F3EE}" dt="2024-08-28T11:12:35.405" v="516" actId="478"/>
          <ac:picMkLst>
            <pc:docMk/>
            <pc:sldMk cId="0" sldId="261"/>
            <ac:picMk id="3" creationId="{E77EDE5C-37A9-4143-9D0E-CC5910DC7E2E}"/>
          </ac:picMkLst>
        </pc:picChg>
        <pc:picChg chg="del">
          <ac:chgData name="Liu Changxi" userId="bf23ac5e-c2b4-476a-ac23-169a0c8c5211" providerId="ADAL" clId="{8B874AF6-2875-415C-8D71-D7137C17F3EE}" dt="2024-08-28T10:55:58.289" v="179" actId="478"/>
          <ac:picMkLst>
            <pc:docMk/>
            <pc:sldMk cId="0" sldId="261"/>
            <ac:picMk id="104" creationId="{00000000-0000-0000-0000-000000000000}"/>
          </ac:picMkLst>
        </pc:picChg>
        <pc:picChg chg="del">
          <ac:chgData name="Liu Changxi" userId="bf23ac5e-c2b4-476a-ac23-169a0c8c5211" providerId="ADAL" clId="{8B874AF6-2875-415C-8D71-D7137C17F3EE}" dt="2024-08-28T10:56:01.056" v="180" actId="478"/>
          <ac:picMkLst>
            <pc:docMk/>
            <pc:sldMk cId="0" sldId="261"/>
            <ac:picMk id="105" creationId="{00000000-0000-0000-0000-000000000000}"/>
          </ac:picMkLst>
        </pc:picChg>
        <pc:picChg chg="add del mod">
          <ac:chgData name="Liu Changxi" userId="bf23ac5e-c2b4-476a-ac23-169a0c8c5211" providerId="ADAL" clId="{8B874AF6-2875-415C-8D71-D7137C17F3EE}" dt="2024-08-28T11:12:22.441" v="512" actId="478"/>
          <ac:picMkLst>
            <pc:docMk/>
            <pc:sldMk cId="0" sldId="261"/>
            <ac:picMk id="1026" creationId="{BBCA1A40-85C1-4E7E-8215-C8AE6C342283}"/>
          </ac:picMkLst>
        </pc:picChg>
      </pc:sldChg>
      <pc:sldChg chg="del">
        <pc:chgData name="Liu Changxi" userId="bf23ac5e-c2b4-476a-ac23-169a0c8c5211" providerId="ADAL" clId="{8B874AF6-2875-415C-8D71-D7137C17F3EE}" dt="2024-08-28T10:45:18.713" v="6" actId="2696"/>
        <pc:sldMkLst>
          <pc:docMk/>
          <pc:sldMk cId="0" sldId="262"/>
        </pc:sldMkLst>
      </pc:sldChg>
      <pc:sldChg chg="del">
        <pc:chgData name="Liu Changxi" userId="bf23ac5e-c2b4-476a-ac23-169a0c8c5211" providerId="ADAL" clId="{8B874AF6-2875-415C-8D71-D7137C17F3EE}" dt="2024-08-28T10:45:19.314" v="7" actId="2696"/>
        <pc:sldMkLst>
          <pc:docMk/>
          <pc:sldMk cId="0" sldId="263"/>
        </pc:sldMkLst>
      </pc:sldChg>
      <pc:sldChg chg="del">
        <pc:chgData name="Liu Changxi" userId="bf23ac5e-c2b4-476a-ac23-169a0c8c5211" providerId="ADAL" clId="{8B874AF6-2875-415C-8D71-D7137C17F3EE}" dt="2024-08-28T10:45:21.665" v="8" actId="2696"/>
        <pc:sldMkLst>
          <pc:docMk/>
          <pc:sldMk cId="0" sldId="264"/>
        </pc:sldMkLst>
      </pc:sldChg>
      <pc:sldChg chg="addSp">
        <pc:chgData name="Liu Changxi" userId="bf23ac5e-c2b4-476a-ac23-169a0c8c5211" providerId="ADAL" clId="{8B874AF6-2875-415C-8D71-D7137C17F3EE}" dt="2024-08-28T10:45:31.855" v="10"/>
        <pc:sldMkLst>
          <pc:docMk/>
          <pc:sldMk cId="0" sldId="265"/>
        </pc:sldMkLst>
        <pc:spChg chg="add">
          <ac:chgData name="Liu Changxi" userId="bf23ac5e-c2b4-476a-ac23-169a0c8c5211" providerId="ADAL" clId="{8B874AF6-2875-415C-8D71-D7137C17F3EE}" dt="2024-08-28T10:45:31.855" v="10"/>
          <ac:spMkLst>
            <pc:docMk/>
            <pc:sldMk cId="0" sldId="265"/>
            <ac:spMk id="5" creationId="{1051F9E3-1100-44FA-BEEA-5DA356080D7D}"/>
          </ac:spMkLst>
        </pc:spChg>
      </pc:sldChg>
      <pc:sldChg chg="del">
        <pc:chgData name="Liu Changxi" userId="bf23ac5e-c2b4-476a-ac23-169a0c8c5211" providerId="ADAL" clId="{8B874AF6-2875-415C-8D71-D7137C17F3EE}" dt="2024-08-28T10:46:55.918" v="43" actId="2696"/>
        <pc:sldMkLst>
          <pc:docMk/>
          <pc:sldMk cId="0" sldId="266"/>
        </pc:sldMkLst>
      </pc:sldChg>
      <pc:sldChg chg="del">
        <pc:chgData name="Liu Changxi" userId="bf23ac5e-c2b4-476a-ac23-169a0c8c5211" providerId="ADAL" clId="{8B874AF6-2875-415C-8D71-D7137C17F3EE}" dt="2024-08-28T10:46:57.530" v="44" actId="2696"/>
        <pc:sldMkLst>
          <pc:docMk/>
          <pc:sldMk cId="0" sldId="267"/>
        </pc:sldMkLst>
      </pc:sldChg>
      <pc:sldChg chg="addSp delSp modSp add del">
        <pc:chgData name="Liu Changxi" userId="bf23ac5e-c2b4-476a-ac23-169a0c8c5211" providerId="ADAL" clId="{8B874AF6-2875-415C-8D71-D7137C17F3EE}" dt="2024-08-28T12:20:00.232" v="1064"/>
        <pc:sldMkLst>
          <pc:docMk/>
          <pc:sldMk cId="0" sldId="268"/>
        </pc:sldMkLst>
        <pc:spChg chg="add del">
          <ac:chgData name="Liu Changxi" userId="bf23ac5e-c2b4-476a-ac23-169a0c8c5211" providerId="ADAL" clId="{8B874AF6-2875-415C-8D71-D7137C17F3EE}" dt="2024-08-28T12:19:56.315" v="1062"/>
          <ac:spMkLst>
            <pc:docMk/>
            <pc:sldMk cId="0" sldId="268"/>
            <ac:spMk id="2" creationId="{69199CC5-E9E6-46DA-9C60-8FC6A6288B55}"/>
          </ac:spMkLst>
        </pc:spChg>
        <pc:spChg chg="add del">
          <ac:chgData name="Liu Changxi" userId="bf23ac5e-c2b4-476a-ac23-169a0c8c5211" providerId="ADAL" clId="{8B874AF6-2875-415C-8D71-D7137C17F3EE}" dt="2024-08-28T12:20:00.232" v="1064"/>
          <ac:spMkLst>
            <pc:docMk/>
            <pc:sldMk cId="0" sldId="268"/>
            <ac:spMk id="3" creationId="{9A77705F-C62A-4C74-8089-4D9BFCF709C4}"/>
          </ac:spMkLst>
        </pc:spChg>
        <pc:spChg chg="add">
          <ac:chgData name="Liu Changxi" userId="bf23ac5e-c2b4-476a-ac23-169a0c8c5211" providerId="ADAL" clId="{8B874AF6-2875-415C-8D71-D7137C17F3EE}" dt="2024-08-28T11:36:59.400" v="704"/>
          <ac:spMkLst>
            <pc:docMk/>
            <pc:sldMk cId="0" sldId="268"/>
            <ac:spMk id="4" creationId="{B2343605-A405-414D-826F-2162CB9EC10C}"/>
          </ac:spMkLst>
        </pc:spChg>
        <pc:spChg chg="mod">
          <ac:chgData name="Liu Changxi" userId="bf23ac5e-c2b4-476a-ac23-169a0c8c5211" providerId="ADAL" clId="{8B874AF6-2875-415C-8D71-D7137C17F3EE}" dt="2024-08-28T11:35:43.427" v="703" actId="27636"/>
          <ac:spMkLst>
            <pc:docMk/>
            <pc:sldMk cId="0" sldId="268"/>
            <ac:spMk id="167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1:48:28.628" v="1053" actId="20577"/>
          <ac:spMkLst>
            <pc:docMk/>
            <pc:sldMk cId="0" sldId="268"/>
            <ac:spMk id="168" creationId="{00000000-0000-0000-0000-000000000000}"/>
          </ac:spMkLst>
        </pc:spChg>
      </pc:sldChg>
      <pc:sldChg chg="del">
        <pc:chgData name="Liu Changxi" userId="bf23ac5e-c2b4-476a-ac23-169a0c8c5211" providerId="ADAL" clId="{8B874AF6-2875-415C-8D71-D7137C17F3EE}" dt="2024-08-28T10:53:47.803" v="173" actId="2696"/>
        <pc:sldMkLst>
          <pc:docMk/>
          <pc:sldMk cId="0" sldId="269"/>
        </pc:sldMkLst>
      </pc:sldChg>
      <pc:sldChg chg="modSp add del">
        <pc:chgData name="Liu Changxi" userId="bf23ac5e-c2b4-476a-ac23-169a0c8c5211" providerId="ADAL" clId="{8B874AF6-2875-415C-8D71-D7137C17F3EE}" dt="2024-08-28T12:20:04.757" v="1067" actId="27636"/>
        <pc:sldMkLst>
          <pc:docMk/>
          <pc:sldMk cId="0" sldId="270"/>
        </pc:sldMkLst>
        <pc:spChg chg="mod">
          <ac:chgData name="Liu Changxi" userId="bf23ac5e-c2b4-476a-ac23-169a0c8c5211" providerId="ADAL" clId="{8B874AF6-2875-415C-8D71-D7137C17F3EE}" dt="2024-08-28T12:20:04.718" v="1066" actId="27636"/>
          <ac:spMkLst>
            <pc:docMk/>
            <pc:sldMk cId="0" sldId="270"/>
            <ac:spMk id="181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2:20:04.757" v="1067" actId="27636"/>
          <ac:spMkLst>
            <pc:docMk/>
            <pc:sldMk cId="0" sldId="270"/>
            <ac:spMk id="182" creationId="{00000000-0000-0000-0000-000000000000}"/>
          </ac:spMkLst>
        </pc:spChg>
      </pc:sldChg>
      <pc:sldChg chg="modSp add del">
        <pc:chgData name="Liu Changxi" userId="bf23ac5e-c2b4-476a-ac23-169a0c8c5211" providerId="ADAL" clId="{8B874AF6-2875-415C-8D71-D7137C17F3EE}" dt="2024-08-28T12:23:07.004" v="1076" actId="27636"/>
        <pc:sldMkLst>
          <pc:docMk/>
          <pc:sldMk cId="0" sldId="271"/>
        </pc:sldMkLst>
        <pc:spChg chg="mod">
          <ac:chgData name="Liu Changxi" userId="bf23ac5e-c2b4-476a-ac23-169a0c8c5211" providerId="ADAL" clId="{8B874AF6-2875-415C-8D71-D7137C17F3EE}" dt="2024-08-28T12:23:07.004" v="1076" actId="27636"/>
          <ac:spMkLst>
            <pc:docMk/>
            <pc:sldMk cId="0" sldId="271"/>
            <ac:spMk id="188" creationId="{00000000-0000-0000-0000-000000000000}"/>
          </ac:spMkLst>
        </pc:spChg>
      </pc:sldChg>
      <pc:sldChg chg="modSp add del">
        <pc:chgData name="Liu Changxi" userId="bf23ac5e-c2b4-476a-ac23-169a0c8c5211" providerId="ADAL" clId="{8B874AF6-2875-415C-8D71-D7137C17F3EE}" dt="2024-08-28T12:23:07.092" v="1078" actId="27636"/>
        <pc:sldMkLst>
          <pc:docMk/>
          <pc:sldMk cId="0" sldId="273"/>
        </pc:sldMkLst>
        <pc:spChg chg="mod">
          <ac:chgData name="Liu Changxi" userId="bf23ac5e-c2b4-476a-ac23-169a0c8c5211" providerId="ADAL" clId="{8B874AF6-2875-415C-8D71-D7137C17F3EE}" dt="2024-08-28T12:23:07.092" v="1078" actId="27636"/>
          <ac:spMkLst>
            <pc:docMk/>
            <pc:sldMk cId="0" sldId="273"/>
            <ac:spMk id="201" creationId="{00000000-0000-0000-0000-000000000000}"/>
          </ac:spMkLst>
        </pc:spChg>
      </pc:sldChg>
      <pc:sldChg chg="del">
        <pc:chgData name="Liu Changxi" userId="bf23ac5e-c2b4-476a-ac23-169a0c8c5211" providerId="ADAL" clId="{8B874AF6-2875-415C-8D71-D7137C17F3EE}" dt="2024-08-28T11:16:26.133" v="645" actId="2696"/>
        <pc:sldMkLst>
          <pc:docMk/>
          <pc:sldMk cId="0" sldId="274"/>
        </pc:sldMkLst>
      </pc:sldChg>
      <pc:sldChg chg="addSp delSp modSp delAnim">
        <pc:chgData name="Liu Changxi" userId="bf23ac5e-c2b4-476a-ac23-169a0c8c5211" providerId="ADAL" clId="{8B874AF6-2875-415C-8D71-D7137C17F3EE}" dt="2024-08-28T11:28:00.505" v="663" actId="1076"/>
        <pc:sldMkLst>
          <pc:docMk/>
          <pc:sldMk cId="0" sldId="275"/>
        </pc:sldMkLst>
        <pc:spChg chg="add mod">
          <ac:chgData name="Liu Changxi" userId="bf23ac5e-c2b4-476a-ac23-169a0c8c5211" providerId="ADAL" clId="{8B874AF6-2875-415C-8D71-D7137C17F3EE}" dt="2024-08-28T11:28:00.505" v="663" actId="1076"/>
          <ac:spMkLst>
            <pc:docMk/>
            <pc:sldMk cId="0" sldId="275"/>
            <ac:spMk id="18" creationId="{C1175B74-484A-4F42-94D1-3A66D66F5FF8}"/>
          </ac:spMkLst>
        </pc:spChg>
        <pc:spChg chg="mod">
          <ac:chgData name="Liu Changxi" userId="bf23ac5e-c2b4-476a-ac23-169a0c8c5211" providerId="ADAL" clId="{8B874AF6-2875-415C-8D71-D7137C17F3EE}" dt="2024-08-28T11:19:34.238" v="660" actId="20577"/>
          <ac:spMkLst>
            <pc:docMk/>
            <pc:sldMk cId="0" sldId="275"/>
            <ac:spMk id="235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1:19:29.533" v="646" actId="478"/>
          <ac:spMkLst>
            <pc:docMk/>
            <pc:sldMk cId="0" sldId="275"/>
            <ac:spMk id="248" creationId="{00000000-0000-0000-0000-000000000000}"/>
          </ac:spMkLst>
        </pc:spChg>
      </pc:sldChg>
      <pc:sldChg chg="addSp">
        <pc:chgData name="Liu Changxi" userId="bf23ac5e-c2b4-476a-ac23-169a0c8c5211" providerId="ADAL" clId="{8B874AF6-2875-415C-8D71-D7137C17F3EE}" dt="2024-08-28T11:27:55.731" v="661"/>
        <pc:sldMkLst>
          <pc:docMk/>
          <pc:sldMk cId="0" sldId="276"/>
        </pc:sldMkLst>
        <pc:spChg chg="add">
          <ac:chgData name="Liu Changxi" userId="bf23ac5e-c2b4-476a-ac23-169a0c8c5211" providerId="ADAL" clId="{8B874AF6-2875-415C-8D71-D7137C17F3EE}" dt="2024-08-28T11:27:55.731" v="661"/>
          <ac:spMkLst>
            <pc:docMk/>
            <pc:sldMk cId="0" sldId="276"/>
            <ac:spMk id="8" creationId="{C3948C3D-6B3C-492D-92DD-012BD1D1C1FA}"/>
          </ac:spMkLst>
        </pc:spChg>
      </pc:sldChg>
      <pc:sldChg chg="addSp">
        <pc:chgData name="Liu Changxi" userId="bf23ac5e-c2b4-476a-ac23-169a0c8c5211" providerId="ADAL" clId="{8B874AF6-2875-415C-8D71-D7137C17F3EE}" dt="2024-08-28T11:28:43.058" v="664"/>
        <pc:sldMkLst>
          <pc:docMk/>
          <pc:sldMk cId="0" sldId="277"/>
        </pc:sldMkLst>
        <pc:spChg chg="add">
          <ac:chgData name="Liu Changxi" userId="bf23ac5e-c2b4-476a-ac23-169a0c8c5211" providerId="ADAL" clId="{8B874AF6-2875-415C-8D71-D7137C17F3EE}" dt="2024-08-28T11:28:43.058" v="664"/>
          <ac:spMkLst>
            <pc:docMk/>
            <pc:sldMk cId="0" sldId="277"/>
            <ac:spMk id="8" creationId="{F98D9D0E-B5E4-4351-92D6-0013747A71E9}"/>
          </ac:spMkLst>
        </pc:spChg>
      </pc:sldChg>
      <pc:sldChg chg="del">
        <pc:chgData name="Liu Changxi" userId="bf23ac5e-c2b4-476a-ac23-169a0c8c5211" providerId="ADAL" clId="{8B874AF6-2875-415C-8D71-D7137C17F3EE}" dt="2024-08-28T11:29:11.575" v="665" actId="2696"/>
        <pc:sldMkLst>
          <pc:docMk/>
          <pc:sldMk cId="0" sldId="278"/>
        </pc:sldMkLst>
      </pc:sldChg>
      <pc:sldChg chg="del">
        <pc:chgData name="Liu Changxi" userId="bf23ac5e-c2b4-476a-ac23-169a0c8c5211" providerId="ADAL" clId="{8B874AF6-2875-415C-8D71-D7137C17F3EE}" dt="2024-08-28T11:29:18.115" v="666" actId="2696"/>
        <pc:sldMkLst>
          <pc:docMk/>
          <pc:sldMk cId="0" sldId="279"/>
        </pc:sldMkLst>
      </pc:sldChg>
      <pc:sldChg chg="del">
        <pc:chgData name="Liu Changxi" userId="bf23ac5e-c2b4-476a-ac23-169a0c8c5211" providerId="ADAL" clId="{8B874AF6-2875-415C-8D71-D7137C17F3EE}" dt="2024-08-28T11:29:25.092" v="667" actId="2696"/>
        <pc:sldMkLst>
          <pc:docMk/>
          <pc:sldMk cId="0" sldId="280"/>
        </pc:sldMkLst>
      </pc:sldChg>
      <pc:sldChg chg="del">
        <pc:chgData name="Liu Changxi" userId="bf23ac5e-c2b4-476a-ac23-169a0c8c5211" providerId="ADAL" clId="{8B874AF6-2875-415C-8D71-D7137C17F3EE}" dt="2024-08-28T11:29:57.326" v="669" actId="2696"/>
        <pc:sldMkLst>
          <pc:docMk/>
          <pc:sldMk cId="0" sldId="281"/>
        </pc:sldMkLst>
      </pc:sldChg>
      <pc:sldChg chg="del">
        <pc:chgData name="Liu Changxi" userId="bf23ac5e-c2b4-476a-ac23-169a0c8c5211" providerId="ADAL" clId="{8B874AF6-2875-415C-8D71-D7137C17F3EE}" dt="2024-08-28T11:32:12.057" v="671" actId="2696"/>
        <pc:sldMkLst>
          <pc:docMk/>
          <pc:sldMk cId="0" sldId="284"/>
        </pc:sldMkLst>
      </pc:sldChg>
      <pc:sldChg chg="modSp add del">
        <pc:chgData name="Liu Changxi" userId="bf23ac5e-c2b4-476a-ac23-169a0c8c5211" providerId="ADAL" clId="{8B874AF6-2875-415C-8D71-D7137C17F3EE}" dt="2024-08-28T14:27:25.990" v="1563" actId="27636"/>
        <pc:sldMkLst>
          <pc:docMk/>
          <pc:sldMk cId="0" sldId="286"/>
        </pc:sldMkLst>
        <pc:spChg chg="mod">
          <ac:chgData name="Liu Changxi" userId="bf23ac5e-c2b4-476a-ac23-169a0c8c5211" providerId="ADAL" clId="{8B874AF6-2875-415C-8D71-D7137C17F3EE}" dt="2024-08-28T14:27:25.990" v="1563" actId="27636"/>
          <ac:spMkLst>
            <pc:docMk/>
            <pc:sldMk cId="0" sldId="286"/>
            <ac:spMk id="306" creationId="{00000000-0000-0000-0000-000000000000}"/>
          </ac:spMkLst>
        </pc:spChg>
      </pc:sldChg>
      <pc:sldChg chg="del">
        <pc:chgData name="Liu Changxi" userId="bf23ac5e-c2b4-476a-ac23-169a0c8c5211" providerId="ADAL" clId="{8B874AF6-2875-415C-8D71-D7137C17F3EE}" dt="2024-08-28T11:33:15.144" v="673" actId="2696"/>
        <pc:sldMkLst>
          <pc:docMk/>
          <pc:sldMk cId="0" sldId="287"/>
        </pc:sldMkLst>
      </pc:sldChg>
      <pc:sldChg chg="addSp delSp modSp">
        <pc:chgData name="Liu Changxi" userId="bf23ac5e-c2b4-476a-ac23-169a0c8c5211" providerId="ADAL" clId="{8B874AF6-2875-415C-8D71-D7137C17F3EE}" dt="2024-08-28T11:35:12.473" v="700" actId="20577"/>
        <pc:sldMkLst>
          <pc:docMk/>
          <pc:sldMk cId="0" sldId="288"/>
        </pc:sldMkLst>
        <pc:spChg chg="add del mod">
          <ac:chgData name="Liu Changxi" userId="bf23ac5e-c2b4-476a-ac23-169a0c8c5211" providerId="ADAL" clId="{8B874AF6-2875-415C-8D71-D7137C17F3EE}" dt="2024-08-28T11:33:43.940" v="679" actId="478"/>
          <ac:spMkLst>
            <pc:docMk/>
            <pc:sldMk cId="0" sldId="288"/>
            <ac:spMk id="3" creationId="{8BA37B85-AB38-49D6-BADA-7FFD95D38374}"/>
          </ac:spMkLst>
        </pc:spChg>
        <pc:spChg chg="add del mod">
          <ac:chgData name="Liu Changxi" userId="bf23ac5e-c2b4-476a-ac23-169a0c8c5211" providerId="ADAL" clId="{8B874AF6-2875-415C-8D71-D7137C17F3EE}" dt="2024-08-28T11:33:29.092" v="676" actId="478"/>
          <ac:spMkLst>
            <pc:docMk/>
            <pc:sldMk cId="0" sldId="288"/>
            <ac:spMk id="5" creationId="{7DA88034-A251-45E5-9455-D963A9E7C731}"/>
          </ac:spMkLst>
        </pc:spChg>
        <pc:spChg chg="add del mod">
          <ac:chgData name="Liu Changxi" userId="bf23ac5e-c2b4-476a-ac23-169a0c8c5211" providerId="ADAL" clId="{8B874AF6-2875-415C-8D71-D7137C17F3EE}" dt="2024-08-28T11:33:26.500" v="675" actId="478"/>
          <ac:spMkLst>
            <pc:docMk/>
            <pc:sldMk cId="0" sldId="288"/>
            <ac:spMk id="7" creationId="{67F20E29-E3E3-4B24-9B3B-E35B35383A18}"/>
          </ac:spMkLst>
        </pc:spChg>
        <pc:spChg chg="del">
          <ac:chgData name="Liu Changxi" userId="bf23ac5e-c2b4-476a-ac23-169a0c8c5211" providerId="ADAL" clId="{8B874AF6-2875-415C-8D71-D7137C17F3EE}" dt="2024-08-28T11:33:23.360" v="674" actId="478"/>
          <ac:spMkLst>
            <pc:docMk/>
            <pc:sldMk cId="0" sldId="288"/>
            <ac:spMk id="364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1:33:23.360" v="674" actId="478"/>
          <ac:spMkLst>
            <pc:docMk/>
            <pc:sldMk cId="0" sldId="288"/>
            <ac:spMk id="367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1:33:23.360" v="674" actId="478"/>
          <ac:spMkLst>
            <pc:docMk/>
            <pc:sldMk cId="0" sldId="288"/>
            <ac:spMk id="368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1:33:23.360" v="674" actId="478"/>
          <ac:spMkLst>
            <pc:docMk/>
            <pc:sldMk cId="0" sldId="288"/>
            <ac:spMk id="369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1:35:12.473" v="700" actId="20577"/>
          <ac:spMkLst>
            <pc:docMk/>
            <pc:sldMk cId="0" sldId="288"/>
            <ac:spMk id="370" creationId="{00000000-0000-0000-0000-000000000000}"/>
          </ac:spMkLst>
        </pc:spChg>
      </pc:sldChg>
      <pc:sldChg chg="modSp add del">
        <pc:chgData name="Liu Changxi" userId="bf23ac5e-c2b4-476a-ac23-169a0c8c5211" providerId="ADAL" clId="{8B874AF6-2875-415C-8D71-D7137C17F3EE}" dt="2024-08-28T14:34:13.530" v="1578" actId="2696"/>
        <pc:sldMkLst>
          <pc:docMk/>
          <pc:sldMk cId="0" sldId="289"/>
        </pc:sldMkLst>
        <pc:spChg chg="mod">
          <ac:chgData name="Liu Changxi" userId="bf23ac5e-c2b4-476a-ac23-169a0c8c5211" providerId="ADAL" clId="{8B874AF6-2875-415C-8D71-D7137C17F3EE}" dt="2024-08-28T14:32:18.718" v="1565" actId="27636"/>
          <ac:spMkLst>
            <pc:docMk/>
            <pc:sldMk cId="0" sldId="289"/>
            <ac:spMk id="333" creationId="{00000000-0000-0000-0000-000000000000}"/>
          </ac:spMkLst>
        </pc:spChg>
      </pc:sldChg>
      <pc:sldChg chg="modSp ord">
        <pc:chgData name="Liu Changxi" userId="bf23ac5e-c2b4-476a-ac23-169a0c8c5211" providerId="ADAL" clId="{8B874AF6-2875-415C-8D71-D7137C17F3EE}" dt="2024-08-28T12:21:41.501" v="1068"/>
        <pc:sldMkLst>
          <pc:docMk/>
          <pc:sldMk cId="0" sldId="290"/>
        </pc:sldMkLst>
        <pc:spChg chg="mod">
          <ac:chgData name="Liu Changxi" userId="bf23ac5e-c2b4-476a-ac23-169a0c8c5211" providerId="ADAL" clId="{8B874AF6-2875-415C-8D71-D7137C17F3EE}" dt="2024-08-28T11:54:13.812" v="1060" actId="20577"/>
          <ac:spMkLst>
            <pc:docMk/>
            <pc:sldMk cId="0" sldId="290"/>
            <ac:spMk id="385" creationId="{00000000-0000-0000-0000-000000000000}"/>
          </ac:spMkLst>
        </pc:spChg>
      </pc:sldChg>
      <pc:sldChg chg="modSp">
        <pc:chgData name="Liu Changxi" userId="bf23ac5e-c2b4-476a-ac23-169a0c8c5211" providerId="ADAL" clId="{8B874AF6-2875-415C-8D71-D7137C17F3EE}" dt="2024-08-28T12:22:15.529" v="1074" actId="20577"/>
        <pc:sldMkLst>
          <pc:docMk/>
          <pc:sldMk cId="0" sldId="291"/>
        </pc:sldMkLst>
        <pc:spChg chg="mod">
          <ac:chgData name="Liu Changxi" userId="bf23ac5e-c2b4-476a-ac23-169a0c8c5211" providerId="ADAL" clId="{8B874AF6-2875-415C-8D71-D7137C17F3EE}" dt="2024-08-28T12:22:15.529" v="1074" actId="20577"/>
          <ac:spMkLst>
            <pc:docMk/>
            <pc:sldMk cId="0" sldId="291"/>
            <ac:spMk id="392" creationId="{00000000-0000-0000-0000-000000000000}"/>
          </ac:spMkLst>
        </pc:spChg>
      </pc:sldChg>
      <pc:sldChg chg="modSp add del">
        <pc:chgData name="Liu Changxi" userId="bf23ac5e-c2b4-476a-ac23-169a0c8c5211" providerId="ADAL" clId="{8B874AF6-2875-415C-8D71-D7137C17F3EE}" dt="2024-08-28T14:49:51.694" v="1805" actId="20577"/>
        <pc:sldMkLst>
          <pc:docMk/>
          <pc:sldMk cId="0" sldId="292"/>
        </pc:sldMkLst>
        <pc:spChg chg="mod">
          <ac:chgData name="Liu Changxi" userId="bf23ac5e-c2b4-476a-ac23-169a0c8c5211" providerId="ADAL" clId="{8B874AF6-2875-415C-8D71-D7137C17F3EE}" dt="2024-08-28T14:33:50.781" v="1570" actId="27636"/>
          <ac:spMkLst>
            <pc:docMk/>
            <pc:sldMk cId="0" sldId="292"/>
            <ac:spMk id="359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49:51.694" v="1805" actId="20577"/>
          <ac:spMkLst>
            <pc:docMk/>
            <pc:sldMk cId="0" sldId="292"/>
            <ac:spMk id="362" creationId="{00000000-0000-0000-0000-000000000000}"/>
          </ac:spMkLst>
        </pc:spChg>
      </pc:sldChg>
      <pc:sldChg chg="modTransition">
        <pc:chgData name="Liu Changxi" userId="bf23ac5e-c2b4-476a-ac23-169a0c8c5211" providerId="ADAL" clId="{8B874AF6-2875-415C-8D71-D7137C17F3EE}" dt="2024-08-28T12:28:25.985" v="1097"/>
        <pc:sldMkLst>
          <pc:docMk/>
          <pc:sldMk cId="0" sldId="293"/>
        </pc:sldMkLst>
      </pc:sldChg>
      <pc:sldChg chg="addSp delSp modSp">
        <pc:chgData name="Liu Changxi" userId="bf23ac5e-c2b4-476a-ac23-169a0c8c5211" providerId="ADAL" clId="{8B874AF6-2875-415C-8D71-D7137C17F3EE}" dt="2024-08-28T12:24:01.673" v="1086" actId="478"/>
        <pc:sldMkLst>
          <pc:docMk/>
          <pc:sldMk cId="0" sldId="294"/>
        </pc:sldMkLst>
        <pc:spChg chg="add del mod">
          <ac:chgData name="Liu Changxi" userId="bf23ac5e-c2b4-476a-ac23-169a0c8c5211" providerId="ADAL" clId="{8B874AF6-2875-415C-8D71-D7137C17F3EE}" dt="2024-08-28T12:24:01.673" v="1086" actId="478"/>
          <ac:spMkLst>
            <pc:docMk/>
            <pc:sldMk cId="0" sldId="294"/>
            <ac:spMk id="3" creationId="{7E3BFCB5-A4CA-43D8-8D39-1D4496D400C3}"/>
          </ac:spMkLst>
        </pc:spChg>
        <pc:spChg chg="add del mod">
          <ac:chgData name="Liu Changxi" userId="bf23ac5e-c2b4-476a-ac23-169a0c8c5211" providerId="ADAL" clId="{8B874AF6-2875-415C-8D71-D7137C17F3EE}" dt="2024-08-28T12:23:57.826" v="1084" actId="478"/>
          <ac:spMkLst>
            <pc:docMk/>
            <pc:sldMk cId="0" sldId="294"/>
            <ac:spMk id="5" creationId="{1F346E0D-67EB-48E6-A9F7-5558629A8269}"/>
          </ac:spMkLst>
        </pc:spChg>
        <pc:spChg chg="add del mod">
          <ac:chgData name="Liu Changxi" userId="bf23ac5e-c2b4-476a-ac23-169a0c8c5211" providerId="ADAL" clId="{8B874AF6-2875-415C-8D71-D7137C17F3EE}" dt="2024-08-28T12:23:54.585" v="1082" actId="478"/>
          <ac:spMkLst>
            <pc:docMk/>
            <pc:sldMk cId="0" sldId="294"/>
            <ac:spMk id="7" creationId="{397B3969-50D4-4842-884C-CED5A023D013}"/>
          </ac:spMkLst>
        </pc:spChg>
        <pc:spChg chg="del">
          <ac:chgData name="Liu Changxi" userId="bf23ac5e-c2b4-476a-ac23-169a0c8c5211" providerId="ADAL" clId="{8B874AF6-2875-415C-8D71-D7137C17F3EE}" dt="2024-08-28T12:23:48.592" v="1080" actId="478"/>
          <ac:spMkLst>
            <pc:docMk/>
            <pc:sldMk cId="0" sldId="294"/>
            <ac:spMk id="411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3:52.057" v="1081" actId="478"/>
          <ac:spMkLst>
            <pc:docMk/>
            <pc:sldMk cId="0" sldId="294"/>
            <ac:spMk id="414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3:52.057" v="1081" actId="478"/>
          <ac:spMkLst>
            <pc:docMk/>
            <pc:sldMk cId="0" sldId="294"/>
            <ac:spMk id="415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3:52.057" v="1081" actId="478"/>
          <ac:spMkLst>
            <pc:docMk/>
            <pc:sldMk cId="0" sldId="294"/>
            <ac:spMk id="417" creationId="{00000000-0000-0000-0000-000000000000}"/>
          </ac:spMkLst>
        </pc:spChg>
      </pc:sldChg>
      <pc:sldChg chg="addSp delSp modSp modAnim">
        <pc:chgData name="Liu Changxi" userId="bf23ac5e-c2b4-476a-ac23-169a0c8c5211" providerId="ADAL" clId="{8B874AF6-2875-415C-8D71-D7137C17F3EE}" dt="2024-08-28T13:35:36.285" v="1434" actId="20577"/>
        <pc:sldMkLst>
          <pc:docMk/>
          <pc:sldMk cId="0" sldId="295"/>
        </pc:sldMkLst>
        <pc:spChg chg="add del mod">
          <ac:chgData name="Liu Changxi" userId="bf23ac5e-c2b4-476a-ac23-169a0c8c5211" providerId="ADAL" clId="{8B874AF6-2875-415C-8D71-D7137C17F3EE}" dt="2024-08-28T12:27:15.282" v="1095" actId="478"/>
          <ac:spMkLst>
            <pc:docMk/>
            <pc:sldMk cId="0" sldId="295"/>
            <ac:spMk id="3" creationId="{32ABC885-F1CD-492F-9F97-9151E50C1102}"/>
          </ac:spMkLst>
        </pc:spChg>
        <pc:spChg chg="add del mod">
          <ac:chgData name="Liu Changxi" userId="bf23ac5e-c2b4-476a-ac23-169a0c8c5211" providerId="ADAL" clId="{8B874AF6-2875-415C-8D71-D7137C17F3EE}" dt="2024-08-28T12:27:14.405" v="1094" actId="478"/>
          <ac:spMkLst>
            <pc:docMk/>
            <pc:sldMk cId="0" sldId="295"/>
            <ac:spMk id="5" creationId="{BA66E953-6D38-499D-A9FF-066F53673040}"/>
          </ac:spMkLst>
        </pc:spChg>
        <pc:spChg chg="add del mod">
          <ac:chgData name="Liu Changxi" userId="bf23ac5e-c2b4-476a-ac23-169a0c8c5211" providerId="ADAL" clId="{8B874AF6-2875-415C-8D71-D7137C17F3EE}" dt="2024-08-28T12:27:13.183" v="1093" actId="478"/>
          <ac:spMkLst>
            <pc:docMk/>
            <pc:sldMk cId="0" sldId="295"/>
            <ac:spMk id="7" creationId="{A57B2164-E47F-4107-8A2C-01ED82E99C20}"/>
          </ac:spMkLst>
        </pc:spChg>
        <pc:spChg chg="del">
          <ac:chgData name="Liu Changxi" userId="bf23ac5e-c2b4-476a-ac23-169a0c8c5211" providerId="ADAL" clId="{8B874AF6-2875-415C-8D71-D7137C17F3EE}" dt="2024-08-28T12:27:03.070" v="1091" actId="478"/>
          <ac:spMkLst>
            <pc:docMk/>
            <pc:sldMk cId="0" sldId="295"/>
            <ac:spMk id="422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7:06.680" v="1092" actId="478"/>
          <ac:spMkLst>
            <pc:docMk/>
            <pc:sldMk cId="0" sldId="295"/>
            <ac:spMk id="425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7:06.680" v="1092" actId="478"/>
          <ac:spMkLst>
            <pc:docMk/>
            <pc:sldMk cId="0" sldId="295"/>
            <ac:spMk id="426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7:06.680" v="1092" actId="478"/>
          <ac:spMkLst>
            <pc:docMk/>
            <pc:sldMk cId="0" sldId="295"/>
            <ac:spMk id="427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3:32:23.446" v="1362" actId="1035"/>
          <ac:spMkLst>
            <pc:docMk/>
            <pc:sldMk cId="0" sldId="295"/>
            <ac:spMk id="429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3:35:34.068" v="1429" actId="1076"/>
          <ac:spMkLst>
            <pc:docMk/>
            <pc:sldMk cId="0" sldId="295"/>
            <ac:spMk id="432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3:32:23.446" v="1362" actId="1035"/>
          <ac:spMkLst>
            <pc:docMk/>
            <pc:sldMk cId="0" sldId="295"/>
            <ac:spMk id="433" creationId="{00000000-0000-0000-0000-000000000000}"/>
          </ac:spMkLst>
        </pc:spChg>
        <pc:picChg chg="mod">
          <ac:chgData name="Liu Changxi" userId="bf23ac5e-c2b4-476a-ac23-169a0c8c5211" providerId="ADAL" clId="{8B874AF6-2875-415C-8D71-D7137C17F3EE}" dt="2024-08-28T13:35:33.759" v="1428" actId="1076"/>
          <ac:picMkLst>
            <pc:docMk/>
            <pc:sldMk cId="0" sldId="295"/>
            <ac:picMk id="428" creationId="{00000000-0000-0000-0000-000000000000}"/>
          </ac:picMkLst>
        </pc:picChg>
        <pc:cxnChg chg="mod">
          <ac:chgData name="Liu Changxi" userId="bf23ac5e-c2b4-476a-ac23-169a0c8c5211" providerId="ADAL" clId="{8B874AF6-2875-415C-8D71-D7137C17F3EE}" dt="2024-08-28T13:32:23.446" v="1362" actId="1035"/>
          <ac:cxnSpMkLst>
            <pc:docMk/>
            <pc:sldMk cId="0" sldId="295"/>
            <ac:cxnSpMk id="430" creationId="{00000000-0000-0000-0000-000000000000}"/>
          </ac:cxnSpMkLst>
        </pc:cxnChg>
        <pc:cxnChg chg="mod">
          <ac:chgData name="Liu Changxi" userId="bf23ac5e-c2b4-476a-ac23-169a0c8c5211" providerId="ADAL" clId="{8B874AF6-2875-415C-8D71-D7137C17F3EE}" dt="2024-08-28T13:32:23.446" v="1362" actId="1035"/>
          <ac:cxnSpMkLst>
            <pc:docMk/>
            <pc:sldMk cId="0" sldId="295"/>
            <ac:cxnSpMk id="431" creationId="{00000000-0000-0000-0000-000000000000}"/>
          </ac:cxnSpMkLst>
        </pc:cxnChg>
      </pc:sldChg>
      <pc:sldChg chg="addSp delSp modSp">
        <pc:chgData name="Liu Changxi" userId="bf23ac5e-c2b4-476a-ac23-169a0c8c5211" providerId="ADAL" clId="{8B874AF6-2875-415C-8D71-D7137C17F3EE}" dt="2024-08-28T13:19:30.077" v="1229" actId="478"/>
        <pc:sldMkLst>
          <pc:docMk/>
          <pc:sldMk cId="0" sldId="296"/>
        </pc:sldMkLst>
        <pc:spChg chg="add del mod">
          <ac:chgData name="Liu Changxi" userId="bf23ac5e-c2b4-476a-ac23-169a0c8c5211" providerId="ADAL" clId="{8B874AF6-2875-415C-8D71-D7137C17F3EE}" dt="2024-08-28T13:19:30.077" v="1229" actId="478"/>
          <ac:spMkLst>
            <pc:docMk/>
            <pc:sldMk cId="0" sldId="296"/>
            <ac:spMk id="3" creationId="{D9AEF450-1612-495C-86DB-DE1EA25F2441}"/>
          </ac:spMkLst>
        </pc:spChg>
        <pc:spChg chg="add del mod">
          <ac:chgData name="Liu Changxi" userId="bf23ac5e-c2b4-476a-ac23-169a0c8c5211" providerId="ADAL" clId="{8B874AF6-2875-415C-8D71-D7137C17F3EE}" dt="2024-08-28T13:19:27.826" v="1228" actId="478"/>
          <ac:spMkLst>
            <pc:docMk/>
            <pc:sldMk cId="0" sldId="296"/>
            <ac:spMk id="5" creationId="{BC660F61-00FD-4A43-BFCA-DF3BE65D4FEC}"/>
          </ac:spMkLst>
        </pc:spChg>
        <pc:spChg chg="add del mod">
          <ac:chgData name="Liu Changxi" userId="bf23ac5e-c2b4-476a-ac23-169a0c8c5211" providerId="ADAL" clId="{8B874AF6-2875-415C-8D71-D7137C17F3EE}" dt="2024-08-28T13:19:26.897" v="1227" actId="478"/>
          <ac:spMkLst>
            <pc:docMk/>
            <pc:sldMk cId="0" sldId="296"/>
            <ac:spMk id="7" creationId="{BD6CBE05-2058-43FB-96FC-C9B99B859F8A}"/>
          </ac:spMkLst>
        </pc:spChg>
        <pc:spChg chg="del">
          <ac:chgData name="Liu Changxi" userId="bf23ac5e-c2b4-476a-ac23-169a0c8c5211" providerId="ADAL" clId="{8B874AF6-2875-415C-8D71-D7137C17F3EE}" dt="2024-08-28T13:19:23.530" v="1226" actId="478"/>
          <ac:spMkLst>
            <pc:docMk/>
            <pc:sldMk cId="0" sldId="296"/>
            <ac:spMk id="438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19:23.530" v="1226" actId="478"/>
          <ac:spMkLst>
            <pc:docMk/>
            <pc:sldMk cId="0" sldId="296"/>
            <ac:spMk id="441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19:23.530" v="1226" actId="478"/>
          <ac:spMkLst>
            <pc:docMk/>
            <pc:sldMk cId="0" sldId="296"/>
            <ac:spMk id="442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19:23.530" v="1226" actId="478"/>
          <ac:spMkLst>
            <pc:docMk/>
            <pc:sldMk cId="0" sldId="296"/>
            <ac:spMk id="444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3:40:23.943" v="1438" actId="478"/>
        <pc:sldMkLst>
          <pc:docMk/>
          <pc:sldMk cId="0" sldId="298"/>
        </pc:sldMkLst>
        <pc:spChg chg="add del mod">
          <ac:chgData name="Liu Changxi" userId="bf23ac5e-c2b4-476a-ac23-169a0c8c5211" providerId="ADAL" clId="{8B874AF6-2875-415C-8D71-D7137C17F3EE}" dt="2024-08-28T13:40:23.943" v="1438" actId="478"/>
          <ac:spMkLst>
            <pc:docMk/>
            <pc:sldMk cId="0" sldId="298"/>
            <ac:spMk id="3" creationId="{EB81E8EC-507D-464A-B45E-79062A788FC7}"/>
          </ac:spMkLst>
        </pc:spChg>
        <pc:spChg chg="add del mod">
          <ac:chgData name="Liu Changxi" userId="bf23ac5e-c2b4-476a-ac23-169a0c8c5211" providerId="ADAL" clId="{8B874AF6-2875-415C-8D71-D7137C17F3EE}" dt="2024-08-28T13:40:22.868" v="1437" actId="478"/>
          <ac:spMkLst>
            <pc:docMk/>
            <pc:sldMk cId="0" sldId="298"/>
            <ac:spMk id="5" creationId="{DB93FFF0-E27D-4187-BA23-2C921F7036A7}"/>
          </ac:spMkLst>
        </pc:spChg>
        <pc:spChg chg="add del mod">
          <ac:chgData name="Liu Changxi" userId="bf23ac5e-c2b4-476a-ac23-169a0c8c5211" providerId="ADAL" clId="{8B874AF6-2875-415C-8D71-D7137C17F3EE}" dt="2024-08-28T13:40:21.972" v="1436" actId="478"/>
          <ac:spMkLst>
            <pc:docMk/>
            <pc:sldMk cId="0" sldId="298"/>
            <ac:spMk id="7" creationId="{C433A736-DAE4-4D3A-B68E-6848DFCBCFD5}"/>
          </ac:spMkLst>
        </pc:spChg>
        <pc:spChg chg="del">
          <ac:chgData name="Liu Changxi" userId="bf23ac5e-c2b4-476a-ac23-169a0c8c5211" providerId="ADAL" clId="{8B874AF6-2875-415C-8D71-D7137C17F3EE}" dt="2024-08-28T13:40:18.870" v="1435" actId="478"/>
          <ac:spMkLst>
            <pc:docMk/>
            <pc:sldMk cId="0" sldId="298"/>
            <ac:spMk id="455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0:18.870" v="1435" actId="478"/>
          <ac:spMkLst>
            <pc:docMk/>
            <pc:sldMk cId="0" sldId="298"/>
            <ac:spMk id="458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0:18.870" v="1435" actId="478"/>
          <ac:spMkLst>
            <pc:docMk/>
            <pc:sldMk cId="0" sldId="298"/>
            <ac:spMk id="459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0:18.870" v="1435" actId="478"/>
          <ac:spMkLst>
            <pc:docMk/>
            <pc:sldMk cId="0" sldId="298"/>
            <ac:spMk id="461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2:25:41.841" v="1090" actId="478"/>
        <pc:sldMkLst>
          <pc:docMk/>
          <pc:sldMk cId="0" sldId="300"/>
        </pc:sldMkLst>
        <pc:spChg chg="add del mod">
          <ac:chgData name="Liu Changxi" userId="bf23ac5e-c2b4-476a-ac23-169a0c8c5211" providerId="ADAL" clId="{8B874AF6-2875-415C-8D71-D7137C17F3EE}" dt="2024-08-28T12:25:41.841" v="1090" actId="478"/>
          <ac:spMkLst>
            <pc:docMk/>
            <pc:sldMk cId="0" sldId="300"/>
            <ac:spMk id="3" creationId="{46F6AAE4-3BE2-4D95-9614-6B625E5D8BFC}"/>
          </ac:spMkLst>
        </pc:spChg>
        <pc:spChg chg="add del mod">
          <ac:chgData name="Liu Changxi" userId="bf23ac5e-c2b4-476a-ac23-169a0c8c5211" providerId="ADAL" clId="{8B874AF6-2875-415C-8D71-D7137C17F3EE}" dt="2024-08-28T12:25:39.990" v="1089" actId="478"/>
          <ac:spMkLst>
            <pc:docMk/>
            <pc:sldMk cId="0" sldId="300"/>
            <ac:spMk id="5" creationId="{08FD21A4-CE13-4718-9386-E56B5FB1C66B}"/>
          </ac:spMkLst>
        </pc:spChg>
        <pc:spChg chg="add del mod">
          <ac:chgData name="Liu Changxi" userId="bf23ac5e-c2b4-476a-ac23-169a0c8c5211" providerId="ADAL" clId="{8B874AF6-2875-415C-8D71-D7137C17F3EE}" dt="2024-08-28T12:25:37.818" v="1088" actId="478"/>
          <ac:spMkLst>
            <pc:docMk/>
            <pc:sldMk cId="0" sldId="300"/>
            <ac:spMk id="7" creationId="{744D3CFA-E04E-4632-B1E5-90EDEB69B134}"/>
          </ac:spMkLst>
        </pc:spChg>
        <pc:spChg chg="del">
          <ac:chgData name="Liu Changxi" userId="bf23ac5e-c2b4-476a-ac23-169a0c8c5211" providerId="ADAL" clId="{8B874AF6-2875-415C-8D71-D7137C17F3EE}" dt="2024-08-28T12:25:25.494" v="1087" actId="478"/>
          <ac:spMkLst>
            <pc:docMk/>
            <pc:sldMk cId="0" sldId="300"/>
            <ac:spMk id="472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5:25.494" v="1087" actId="478"/>
          <ac:spMkLst>
            <pc:docMk/>
            <pc:sldMk cId="0" sldId="300"/>
            <ac:spMk id="475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5:25.494" v="1087" actId="478"/>
          <ac:spMkLst>
            <pc:docMk/>
            <pc:sldMk cId="0" sldId="300"/>
            <ac:spMk id="476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2:25:25.494" v="1087" actId="478"/>
          <ac:spMkLst>
            <pc:docMk/>
            <pc:sldMk cId="0" sldId="300"/>
            <ac:spMk id="478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3:41:08.420" v="1446" actId="478"/>
        <pc:sldMkLst>
          <pc:docMk/>
          <pc:sldMk cId="0" sldId="301"/>
        </pc:sldMkLst>
        <pc:spChg chg="add del mod">
          <ac:chgData name="Liu Changxi" userId="bf23ac5e-c2b4-476a-ac23-169a0c8c5211" providerId="ADAL" clId="{8B874AF6-2875-415C-8D71-D7137C17F3EE}" dt="2024-08-28T13:40:52.685" v="1442" actId="478"/>
          <ac:spMkLst>
            <pc:docMk/>
            <pc:sldMk cId="0" sldId="301"/>
            <ac:spMk id="3" creationId="{EEC465ED-400B-487D-9A20-63DEC6797ACF}"/>
          </ac:spMkLst>
        </pc:spChg>
        <pc:spChg chg="add del mod">
          <ac:chgData name="Liu Changxi" userId="bf23ac5e-c2b4-476a-ac23-169a0c8c5211" providerId="ADAL" clId="{8B874AF6-2875-415C-8D71-D7137C17F3EE}" dt="2024-08-28T13:41:01.914" v="1444" actId="478"/>
          <ac:spMkLst>
            <pc:docMk/>
            <pc:sldMk cId="0" sldId="301"/>
            <ac:spMk id="5" creationId="{005178B7-92D9-49E7-AFE9-9037F0E9775D}"/>
          </ac:spMkLst>
        </pc:spChg>
        <pc:spChg chg="add del mod">
          <ac:chgData name="Liu Changxi" userId="bf23ac5e-c2b4-476a-ac23-169a0c8c5211" providerId="ADAL" clId="{8B874AF6-2875-415C-8D71-D7137C17F3EE}" dt="2024-08-28T13:41:08.420" v="1446" actId="478"/>
          <ac:spMkLst>
            <pc:docMk/>
            <pc:sldMk cId="0" sldId="301"/>
            <ac:spMk id="7" creationId="{CF2F51E6-0B3C-4E8B-A51F-2BFC879ECFD2}"/>
          </ac:spMkLst>
        </pc:spChg>
        <pc:spChg chg="del">
          <ac:chgData name="Liu Changxi" userId="bf23ac5e-c2b4-476a-ac23-169a0c8c5211" providerId="ADAL" clId="{8B874AF6-2875-415C-8D71-D7137C17F3EE}" dt="2024-08-28T13:40:48.288" v="1441" actId="478"/>
          <ac:spMkLst>
            <pc:docMk/>
            <pc:sldMk cId="0" sldId="301"/>
            <ac:spMk id="483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1:05.658" v="1445" actId="478"/>
          <ac:spMkLst>
            <pc:docMk/>
            <pc:sldMk cId="0" sldId="301"/>
            <ac:spMk id="486" creationId="{00000000-0000-0000-0000-000000000000}"/>
          </ac:spMkLst>
        </pc:spChg>
        <pc:spChg chg="del mod">
          <ac:chgData name="Liu Changxi" userId="bf23ac5e-c2b4-476a-ac23-169a0c8c5211" providerId="ADAL" clId="{8B874AF6-2875-415C-8D71-D7137C17F3EE}" dt="2024-08-28T13:40:57.597" v="1443" actId="478"/>
          <ac:spMkLst>
            <pc:docMk/>
            <pc:sldMk cId="0" sldId="301"/>
            <ac:spMk id="487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0:44.189" v="1440" actId="478"/>
          <ac:spMkLst>
            <pc:docMk/>
            <pc:sldMk cId="0" sldId="301"/>
            <ac:spMk id="489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3:42:40.143" v="1453" actId="478"/>
        <pc:sldMkLst>
          <pc:docMk/>
          <pc:sldMk cId="0" sldId="302"/>
        </pc:sldMkLst>
        <pc:spChg chg="add del mod">
          <ac:chgData name="Liu Changxi" userId="bf23ac5e-c2b4-476a-ac23-169a0c8c5211" providerId="ADAL" clId="{8B874AF6-2875-415C-8D71-D7137C17F3EE}" dt="2024-08-28T13:42:19.464" v="1448" actId="478"/>
          <ac:spMkLst>
            <pc:docMk/>
            <pc:sldMk cId="0" sldId="302"/>
            <ac:spMk id="3" creationId="{010A32FE-71F5-4913-81A9-C850C40E44F4}"/>
          </ac:spMkLst>
        </pc:spChg>
        <pc:spChg chg="add del mod">
          <ac:chgData name="Liu Changxi" userId="bf23ac5e-c2b4-476a-ac23-169a0c8c5211" providerId="ADAL" clId="{8B874AF6-2875-415C-8D71-D7137C17F3EE}" dt="2024-08-28T13:42:40.143" v="1453" actId="478"/>
          <ac:spMkLst>
            <pc:docMk/>
            <pc:sldMk cId="0" sldId="302"/>
            <ac:spMk id="5" creationId="{8AFC5D18-2A9C-45AB-B166-CBF665EA656F}"/>
          </ac:spMkLst>
        </pc:spChg>
        <pc:spChg chg="del">
          <ac:chgData name="Liu Changxi" userId="bf23ac5e-c2b4-476a-ac23-169a0c8c5211" providerId="ADAL" clId="{8B874AF6-2875-415C-8D71-D7137C17F3EE}" dt="2024-08-28T13:42:33.930" v="1451" actId="478"/>
          <ac:spMkLst>
            <pc:docMk/>
            <pc:sldMk cId="0" sldId="302"/>
            <ac:spMk id="503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2:16.425" v="1447" actId="478"/>
          <ac:spMkLst>
            <pc:docMk/>
            <pc:sldMk cId="0" sldId="302"/>
            <ac:spMk id="506" creationId="{00000000-0000-0000-0000-000000000000}"/>
          </ac:spMkLst>
        </pc:spChg>
        <pc:spChg chg="del mod">
          <ac:chgData name="Liu Changxi" userId="bf23ac5e-c2b4-476a-ac23-169a0c8c5211" providerId="ADAL" clId="{8B874AF6-2875-415C-8D71-D7137C17F3EE}" dt="2024-08-28T13:42:37.372" v="1452" actId="478"/>
          <ac:spMkLst>
            <pc:docMk/>
            <pc:sldMk cId="0" sldId="302"/>
            <ac:spMk id="507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2:30.881" v="1450" actId="478"/>
          <ac:spMkLst>
            <pc:docMk/>
            <pc:sldMk cId="0" sldId="302"/>
            <ac:spMk id="509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3:43:36.152" v="1460" actId="478"/>
        <pc:sldMkLst>
          <pc:docMk/>
          <pc:sldMk cId="0" sldId="303"/>
        </pc:sldMkLst>
        <pc:spChg chg="add del mod">
          <ac:chgData name="Liu Changxi" userId="bf23ac5e-c2b4-476a-ac23-169a0c8c5211" providerId="ADAL" clId="{8B874AF6-2875-415C-8D71-D7137C17F3EE}" dt="2024-08-28T13:43:36.152" v="1460" actId="478"/>
          <ac:spMkLst>
            <pc:docMk/>
            <pc:sldMk cId="0" sldId="303"/>
            <ac:spMk id="3" creationId="{7E419231-72E5-4CD9-AB85-A39C13923193}"/>
          </ac:spMkLst>
        </pc:spChg>
        <pc:spChg chg="add del mod">
          <ac:chgData name="Liu Changxi" userId="bf23ac5e-c2b4-476a-ac23-169a0c8c5211" providerId="ADAL" clId="{8B874AF6-2875-415C-8D71-D7137C17F3EE}" dt="2024-08-28T13:43:32.674" v="1459" actId="478"/>
          <ac:spMkLst>
            <pc:docMk/>
            <pc:sldMk cId="0" sldId="303"/>
            <ac:spMk id="5" creationId="{7D394F1B-AFF2-4F18-A0C5-D5FD4A653F77}"/>
          </ac:spMkLst>
        </pc:spChg>
        <pc:spChg chg="add del mod">
          <ac:chgData name="Liu Changxi" userId="bf23ac5e-c2b4-476a-ac23-169a0c8c5211" providerId="ADAL" clId="{8B874AF6-2875-415C-8D71-D7137C17F3EE}" dt="2024-08-28T13:43:30.450" v="1458" actId="478"/>
          <ac:spMkLst>
            <pc:docMk/>
            <pc:sldMk cId="0" sldId="303"/>
            <ac:spMk id="7" creationId="{88C7BBED-188C-4202-8EF6-E2FAA6ABD6BF}"/>
          </ac:spMkLst>
        </pc:spChg>
        <pc:spChg chg="del">
          <ac:chgData name="Liu Changxi" userId="bf23ac5e-c2b4-476a-ac23-169a0c8c5211" providerId="ADAL" clId="{8B874AF6-2875-415C-8D71-D7137C17F3EE}" dt="2024-08-28T13:43:18.477" v="1455" actId="478"/>
          <ac:spMkLst>
            <pc:docMk/>
            <pc:sldMk cId="0" sldId="303"/>
            <ac:spMk id="523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3:23.589" v="1456" actId="478"/>
          <ac:spMkLst>
            <pc:docMk/>
            <pc:sldMk cId="0" sldId="303"/>
            <ac:spMk id="526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3:27.234" v="1457" actId="478"/>
          <ac:spMkLst>
            <pc:docMk/>
            <pc:sldMk cId="0" sldId="303"/>
            <ac:spMk id="527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43:15.974" v="1454" actId="478"/>
          <ac:spMkLst>
            <pc:docMk/>
            <pc:sldMk cId="0" sldId="303"/>
            <ac:spMk id="529" creationId="{00000000-0000-0000-0000-000000000000}"/>
          </ac:spMkLst>
        </pc:spChg>
      </pc:sldChg>
      <pc:sldChg chg="addSp delSp modSp del">
        <pc:chgData name="Liu Changxi" userId="bf23ac5e-c2b4-476a-ac23-169a0c8c5211" providerId="ADAL" clId="{8B874AF6-2875-415C-8D71-D7137C17F3EE}" dt="2024-08-28T14:27:23.578" v="1561" actId="2696"/>
        <pc:sldMkLst>
          <pc:docMk/>
          <pc:sldMk cId="0" sldId="305"/>
        </pc:sldMkLst>
        <pc:spChg chg="add del mod">
          <ac:chgData name="Liu Changxi" userId="bf23ac5e-c2b4-476a-ac23-169a0c8c5211" providerId="ADAL" clId="{8B874AF6-2875-415C-8D71-D7137C17F3EE}" dt="2024-08-28T13:54:59.508" v="1520" actId="478"/>
          <ac:spMkLst>
            <pc:docMk/>
            <pc:sldMk cId="0" sldId="305"/>
            <ac:spMk id="3" creationId="{C6523879-FCD4-4F4A-83C2-5A44B528FEAD}"/>
          </ac:spMkLst>
        </pc:spChg>
        <pc:spChg chg="add del mod">
          <ac:chgData name="Liu Changxi" userId="bf23ac5e-c2b4-476a-ac23-169a0c8c5211" providerId="ADAL" clId="{8B874AF6-2875-415C-8D71-D7137C17F3EE}" dt="2024-08-28T13:54:58.839" v="1519" actId="478"/>
          <ac:spMkLst>
            <pc:docMk/>
            <pc:sldMk cId="0" sldId="305"/>
            <ac:spMk id="5" creationId="{DD5FC52B-AD7A-4272-88B8-E3B3FFD8C721}"/>
          </ac:spMkLst>
        </pc:spChg>
        <pc:spChg chg="add del mod">
          <ac:chgData name="Liu Changxi" userId="bf23ac5e-c2b4-476a-ac23-169a0c8c5211" providerId="ADAL" clId="{8B874AF6-2875-415C-8D71-D7137C17F3EE}" dt="2024-08-28T13:54:58.075" v="1518" actId="478"/>
          <ac:spMkLst>
            <pc:docMk/>
            <pc:sldMk cId="0" sldId="305"/>
            <ac:spMk id="7" creationId="{477B991A-38FF-4A9E-BA45-5374744E65A1}"/>
          </ac:spMkLst>
        </pc:spChg>
        <pc:spChg chg="del">
          <ac:chgData name="Liu Changxi" userId="bf23ac5e-c2b4-476a-ac23-169a0c8c5211" providerId="ADAL" clId="{8B874AF6-2875-415C-8D71-D7137C17F3EE}" dt="2024-08-28T13:54:55.017" v="1517" actId="478"/>
          <ac:spMkLst>
            <pc:docMk/>
            <pc:sldMk cId="0" sldId="305"/>
            <ac:spMk id="540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4:55.017" v="1517" actId="478"/>
          <ac:spMkLst>
            <pc:docMk/>
            <pc:sldMk cId="0" sldId="305"/>
            <ac:spMk id="543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4:55.017" v="1517" actId="478"/>
          <ac:spMkLst>
            <pc:docMk/>
            <pc:sldMk cId="0" sldId="305"/>
            <ac:spMk id="544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4:55.017" v="1517" actId="478"/>
          <ac:spMkLst>
            <pc:docMk/>
            <pc:sldMk cId="0" sldId="305"/>
            <ac:spMk id="545" creationId="{00000000-0000-0000-0000-000000000000}"/>
          </ac:spMkLst>
        </pc:spChg>
      </pc:sldChg>
      <pc:sldChg chg="addSp delSp modSp">
        <pc:chgData name="Liu Changxi" userId="bf23ac5e-c2b4-476a-ac23-169a0c8c5211" providerId="ADAL" clId="{8B874AF6-2875-415C-8D71-D7137C17F3EE}" dt="2024-08-28T14:05:51.550" v="1557" actId="478"/>
        <pc:sldMkLst>
          <pc:docMk/>
          <pc:sldMk cId="0" sldId="306"/>
        </pc:sldMkLst>
        <pc:spChg chg="add del mod">
          <ac:chgData name="Liu Changxi" userId="bf23ac5e-c2b4-476a-ac23-169a0c8c5211" providerId="ADAL" clId="{8B874AF6-2875-415C-8D71-D7137C17F3EE}" dt="2024-08-28T14:05:51.550" v="1557" actId="478"/>
          <ac:spMkLst>
            <pc:docMk/>
            <pc:sldMk cId="0" sldId="306"/>
            <ac:spMk id="3" creationId="{277772DE-2861-4D4C-A2A5-06CB0BFAE334}"/>
          </ac:spMkLst>
        </pc:spChg>
        <pc:spChg chg="add del mod">
          <ac:chgData name="Liu Changxi" userId="bf23ac5e-c2b4-476a-ac23-169a0c8c5211" providerId="ADAL" clId="{8B874AF6-2875-415C-8D71-D7137C17F3EE}" dt="2024-08-28T14:05:50.249" v="1556" actId="478"/>
          <ac:spMkLst>
            <pc:docMk/>
            <pc:sldMk cId="0" sldId="306"/>
            <ac:spMk id="5" creationId="{39523EDA-91F2-49C8-82F6-CFD2264A13CB}"/>
          </ac:spMkLst>
        </pc:spChg>
        <pc:spChg chg="add del mod">
          <ac:chgData name="Liu Changxi" userId="bf23ac5e-c2b4-476a-ac23-169a0c8c5211" providerId="ADAL" clId="{8B874AF6-2875-415C-8D71-D7137C17F3EE}" dt="2024-08-28T14:05:49.415" v="1555" actId="478"/>
          <ac:spMkLst>
            <pc:docMk/>
            <pc:sldMk cId="0" sldId="306"/>
            <ac:spMk id="7" creationId="{9C1724E5-803A-4068-BEEF-A9D8C1EE6831}"/>
          </ac:spMkLst>
        </pc:spChg>
        <pc:spChg chg="del">
          <ac:chgData name="Liu Changxi" userId="bf23ac5e-c2b4-476a-ac23-169a0c8c5211" providerId="ADAL" clId="{8B874AF6-2875-415C-8D71-D7137C17F3EE}" dt="2024-08-28T14:05:46.438" v="1554" actId="478"/>
          <ac:spMkLst>
            <pc:docMk/>
            <pc:sldMk cId="0" sldId="306"/>
            <ac:spMk id="557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4:05:46.438" v="1554" actId="478"/>
          <ac:spMkLst>
            <pc:docMk/>
            <pc:sldMk cId="0" sldId="306"/>
            <ac:spMk id="560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4:05:46.438" v="1554" actId="478"/>
          <ac:spMkLst>
            <pc:docMk/>
            <pc:sldMk cId="0" sldId="306"/>
            <ac:spMk id="561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4:05:46.438" v="1554" actId="478"/>
          <ac:spMkLst>
            <pc:docMk/>
            <pc:sldMk cId="0" sldId="306"/>
            <ac:spMk id="563" creationId="{00000000-0000-0000-0000-000000000000}"/>
          </ac:spMkLst>
        </pc:spChg>
      </pc:sldChg>
      <pc:sldChg chg="addSp delSp modSp modAnim">
        <pc:chgData name="Liu Changxi" userId="bf23ac5e-c2b4-476a-ac23-169a0c8c5211" providerId="ADAL" clId="{8B874AF6-2875-415C-8D71-D7137C17F3EE}" dt="2024-08-28T14:39:08.267" v="1580" actId="6549"/>
        <pc:sldMkLst>
          <pc:docMk/>
          <pc:sldMk cId="0" sldId="307"/>
        </pc:sldMkLst>
        <pc:spChg chg="add del mod">
          <ac:chgData name="Liu Changxi" userId="bf23ac5e-c2b4-476a-ac23-169a0c8c5211" providerId="ADAL" clId="{8B874AF6-2875-415C-8D71-D7137C17F3EE}" dt="2024-08-28T13:59:49.349" v="1553" actId="478"/>
          <ac:spMkLst>
            <pc:docMk/>
            <pc:sldMk cId="0" sldId="307"/>
            <ac:spMk id="3" creationId="{A836AF2A-453E-483C-9B8A-325B822A6E47}"/>
          </ac:spMkLst>
        </pc:spChg>
        <pc:spChg chg="add del mod">
          <ac:chgData name="Liu Changxi" userId="bf23ac5e-c2b4-476a-ac23-169a0c8c5211" providerId="ADAL" clId="{8B874AF6-2875-415C-8D71-D7137C17F3EE}" dt="2024-08-28T13:59:47.883" v="1552" actId="478"/>
          <ac:spMkLst>
            <pc:docMk/>
            <pc:sldMk cId="0" sldId="307"/>
            <ac:spMk id="5" creationId="{901169E5-36C4-4A13-BEAC-FA1DBBB7ED21}"/>
          </ac:spMkLst>
        </pc:spChg>
        <pc:spChg chg="add del mod">
          <ac:chgData name="Liu Changxi" userId="bf23ac5e-c2b4-476a-ac23-169a0c8c5211" providerId="ADAL" clId="{8B874AF6-2875-415C-8D71-D7137C17F3EE}" dt="2024-08-28T13:59:46.247" v="1551" actId="478"/>
          <ac:spMkLst>
            <pc:docMk/>
            <pc:sldMk cId="0" sldId="307"/>
            <ac:spMk id="7" creationId="{F2ED4C64-FC8F-4899-9C67-5F0B0FCEC327}"/>
          </ac:spMkLst>
        </pc:spChg>
        <pc:spChg chg="del">
          <ac:chgData name="Liu Changxi" userId="bf23ac5e-c2b4-476a-ac23-169a0c8c5211" providerId="ADAL" clId="{8B874AF6-2875-415C-8D71-D7137C17F3EE}" dt="2024-08-28T13:59:43.566" v="1550" actId="478"/>
          <ac:spMkLst>
            <pc:docMk/>
            <pc:sldMk cId="0" sldId="307"/>
            <ac:spMk id="568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9:43.566" v="1550" actId="478"/>
          <ac:spMkLst>
            <pc:docMk/>
            <pc:sldMk cId="0" sldId="307"/>
            <ac:spMk id="571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9:43.566" v="1550" actId="478"/>
          <ac:spMkLst>
            <pc:docMk/>
            <pc:sldMk cId="0" sldId="307"/>
            <ac:spMk id="572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39:08.267" v="1580" actId="6549"/>
          <ac:spMkLst>
            <pc:docMk/>
            <pc:sldMk cId="0" sldId="307"/>
            <ac:spMk id="573" creationId="{00000000-0000-0000-0000-000000000000}"/>
          </ac:spMkLst>
        </pc:spChg>
        <pc:spChg chg="del">
          <ac:chgData name="Liu Changxi" userId="bf23ac5e-c2b4-476a-ac23-169a0c8c5211" providerId="ADAL" clId="{8B874AF6-2875-415C-8D71-D7137C17F3EE}" dt="2024-08-28T13:59:43.566" v="1550" actId="478"/>
          <ac:spMkLst>
            <pc:docMk/>
            <pc:sldMk cId="0" sldId="307"/>
            <ac:spMk id="574" creationId="{00000000-0000-0000-0000-000000000000}"/>
          </ac:spMkLst>
        </pc:spChg>
      </pc:sldChg>
      <pc:sldChg chg="del">
        <pc:chgData name="Liu Changxi" userId="bf23ac5e-c2b4-476a-ac23-169a0c8c5211" providerId="ADAL" clId="{8B874AF6-2875-415C-8D71-D7137C17F3EE}" dt="2024-08-28T13:59:35.722" v="1549" actId="2696"/>
        <pc:sldMkLst>
          <pc:docMk/>
          <pc:sldMk cId="0" sldId="308"/>
        </pc:sldMkLst>
      </pc:sldChg>
      <pc:sldChg chg="del">
        <pc:chgData name="Liu Changxi" userId="bf23ac5e-c2b4-476a-ac23-169a0c8c5211" providerId="ADAL" clId="{8B874AF6-2875-415C-8D71-D7137C17F3EE}" dt="2024-08-28T12:28:55.160" v="1098" actId="2696"/>
        <pc:sldMkLst>
          <pc:docMk/>
          <pc:sldMk cId="0" sldId="309"/>
        </pc:sldMkLst>
      </pc:sldChg>
      <pc:sldChg chg="modSp">
        <pc:chgData name="Liu Changxi" userId="bf23ac5e-c2b4-476a-ac23-169a0c8c5211" providerId="ADAL" clId="{8B874AF6-2875-415C-8D71-D7137C17F3EE}" dt="2024-08-28T14:53:04.169" v="1885" actId="20577"/>
        <pc:sldMkLst>
          <pc:docMk/>
          <pc:sldMk cId="0" sldId="311"/>
        </pc:sldMkLst>
        <pc:spChg chg="mod">
          <ac:chgData name="Liu Changxi" userId="bf23ac5e-c2b4-476a-ac23-169a0c8c5211" providerId="ADAL" clId="{8B874AF6-2875-415C-8D71-D7137C17F3EE}" dt="2024-08-28T13:58:56.456" v="1522" actId="6549"/>
          <ac:spMkLst>
            <pc:docMk/>
            <pc:sldMk cId="0" sldId="311"/>
            <ac:spMk id="602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3:04.169" v="1885" actId="20577"/>
          <ac:spMkLst>
            <pc:docMk/>
            <pc:sldMk cId="0" sldId="311"/>
            <ac:spMk id="604" creationId="{00000000-0000-0000-0000-000000000000}"/>
          </ac:spMkLst>
        </pc:spChg>
      </pc:sldChg>
      <pc:sldChg chg="add">
        <pc:chgData name="Liu Changxi" userId="bf23ac5e-c2b4-476a-ac23-169a0c8c5211" providerId="ADAL" clId="{8B874AF6-2875-415C-8D71-D7137C17F3EE}" dt="2024-08-28T11:29:58.907" v="670"/>
        <pc:sldMkLst>
          <pc:docMk/>
          <pc:sldMk cId="1663344646" sldId="312"/>
        </pc:sldMkLst>
      </pc:sldChg>
      <pc:sldChg chg="modSp add del">
        <pc:chgData name="Liu Changxi" userId="bf23ac5e-c2b4-476a-ac23-169a0c8c5211" providerId="ADAL" clId="{8B874AF6-2875-415C-8D71-D7137C17F3EE}" dt="2024-08-28T11:29:52.429" v="668" actId="2696"/>
        <pc:sldMkLst>
          <pc:docMk/>
          <pc:sldMk cId="1663344646" sldId="312"/>
        </pc:sldMkLst>
        <pc:spChg chg="mod">
          <ac:chgData name="Liu Changxi" userId="bf23ac5e-c2b4-476a-ac23-169a0c8c5211" providerId="ADAL" clId="{8B874AF6-2875-415C-8D71-D7137C17F3EE}" dt="2024-08-28T10:52:58.238" v="171" actId="20577"/>
          <ac:spMkLst>
            <pc:docMk/>
            <pc:sldMk cId="1663344646" sldId="312"/>
            <ac:spMk id="296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1:16:07.732" v="644" actId="20577"/>
        <pc:sldMkLst>
          <pc:docMk/>
          <pc:sldMk cId="4127729489" sldId="313"/>
        </pc:sldMkLst>
        <pc:spChg chg="mod">
          <ac:chgData name="Liu Changxi" userId="bf23ac5e-c2b4-476a-ac23-169a0c8c5211" providerId="ADAL" clId="{8B874AF6-2875-415C-8D71-D7137C17F3EE}" dt="2024-08-28T11:13:56.622" v="552" actId="1076"/>
          <ac:spMkLst>
            <pc:docMk/>
            <pc:sldMk cId="4127729489" sldId="313"/>
            <ac:spMk id="2" creationId="{AC1087C8-1148-4A9F-A2FA-E02B6CE1EA48}"/>
          </ac:spMkLst>
        </pc:spChg>
        <pc:spChg chg="mod">
          <ac:chgData name="Liu Changxi" userId="bf23ac5e-c2b4-476a-ac23-169a0c8c5211" providerId="ADAL" clId="{8B874AF6-2875-415C-8D71-D7137C17F3EE}" dt="2024-08-28T11:16:07.732" v="644" actId="20577"/>
          <ac:spMkLst>
            <pc:docMk/>
            <pc:sldMk cId="4127729489" sldId="313"/>
            <ac:spMk id="103" creationId="{00000000-0000-0000-0000-000000000000}"/>
          </ac:spMkLst>
        </pc:spChg>
        <pc:picChg chg="mod">
          <ac:chgData name="Liu Changxi" userId="bf23ac5e-c2b4-476a-ac23-169a0c8c5211" providerId="ADAL" clId="{8B874AF6-2875-415C-8D71-D7137C17F3EE}" dt="2024-08-28T11:13:54.093" v="551" actId="1076"/>
          <ac:picMkLst>
            <pc:docMk/>
            <pc:sldMk cId="4127729489" sldId="313"/>
            <ac:picMk id="3" creationId="{E77EDE5C-37A9-4143-9D0E-CC5910DC7E2E}"/>
          </ac:picMkLst>
        </pc:picChg>
      </pc:sldChg>
      <pc:sldChg chg="modSp add">
        <pc:chgData name="Liu Changxi" userId="bf23ac5e-c2b4-476a-ac23-169a0c8c5211" providerId="ADAL" clId="{8B874AF6-2875-415C-8D71-D7137C17F3EE}" dt="2024-08-28T12:23:07.080" v="1077" actId="27636"/>
        <pc:sldMkLst>
          <pc:docMk/>
          <pc:sldMk cId="0" sldId="314"/>
        </pc:sldMkLst>
        <pc:spChg chg="mod">
          <ac:chgData name="Liu Changxi" userId="bf23ac5e-c2b4-476a-ac23-169a0c8c5211" providerId="ADAL" clId="{8B874AF6-2875-415C-8D71-D7137C17F3EE}" dt="2024-08-28T12:23:07.080" v="1077" actId="27636"/>
          <ac:spMkLst>
            <pc:docMk/>
            <pc:sldMk cId="0" sldId="314"/>
            <ac:spMk id="194" creationId="{00000000-0000-0000-0000-000000000000}"/>
          </ac:spMkLst>
        </pc:spChg>
      </pc:sldChg>
      <pc:sldChg chg="add del">
        <pc:chgData name="Liu Changxi" userId="bf23ac5e-c2b4-476a-ac23-169a0c8c5211" providerId="ADAL" clId="{8B874AF6-2875-415C-8D71-D7137C17F3EE}" dt="2024-08-28T13:15:37.306" v="1225" actId="2696"/>
        <pc:sldMkLst>
          <pc:docMk/>
          <pc:sldMk cId="498198466" sldId="315"/>
        </pc:sldMkLst>
      </pc:sldChg>
      <pc:sldChg chg="modSp add del ord">
        <pc:chgData name="Liu Changxi" userId="bf23ac5e-c2b4-476a-ac23-169a0c8c5211" providerId="ADAL" clId="{8B874AF6-2875-415C-8D71-D7137C17F3EE}" dt="2024-08-28T13:52:06.629" v="1461" actId="2696"/>
        <pc:sldMkLst>
          <pc:docMk/>
          <pc:sldMk cId="569071807" sldId="316"/>
        </pc:sldMkLst>
        <pc:spChg chg="mod">
          <ac:chgData name="Liu Changxi" userId="bf23ac5e-c2b4-476a-ac23-169a0c8c5211" providerId="ADAL" clId="{8B874AF6-2875-415C-8D71-D7137C17F3EE}" dt="2024-08-28T13:13:12.386" v="1208" actId="20577"/>
          <ac:spMkLst>
            <pc:docMk/>
            <pc:sldMk cId="569071807" sldId="316"/>
            <ac:spMk id="2" creationId="{4887B210-EE88-4E10-9498-D6B0BF7604E1}"/>
          </ac:spMkLst>
        </pc:spChg>
        <pc:spChg chg="mod">
          <ac:chgData name="Liu Changxi" userId="bf23ac5e-c2b4-476a-ac23-169a0c8c5211" providerId="ADAL" clId="{8B874AF6-2875-415C-8D71-D7137C17F3EE}" dt="2024-08-28T13:12:58.094" v="1187" actId="404"/>
          <ac:spMkLst>
            <pc:docMk/>
            <pc:sldMk cId="569071807" sldId="316"/>
            <ac:spMk id="3" creationId="{6D9775E6-A01A-44F8-80A8-CC0F716E2C93}"/>
          </ac:spMkLst>
        </pc:spChg>
      </pc:sldChg>
      <pc:sldChg chg="modSp add ord">
        <pc:chgData name="Liu Changxi" userId="bf23ac5e-c2b4-476a-ac23-169a0c8c5211" providerId="ADAL" clId="{8B874AF6-2875-415C-8D71-D7137C17F3EE}" dt="2024-08-28T13:54:30.994" v="1516" actId="20577"/>
        <pc:sldMkLst>
          <pc:docMk/>
          <pc:sldMk cId="1705207022" sldId="317"/>
        </pc:sldMkLst>
        <pc:spChg chg="mod">
          <ac:chgData name="Liu Changxi" userId="bf23ac5e-c2b4-476a-ac23-169a0c8c5211" providerId="ADAL" clId="{8B874AF6-2875-415C-8D71-D7137C17F3EE}" dt="2024-08-28T13:54:30.994" v="1516" actId="20577"/>
          <ac:spMkLst>
            <pc:docMk/>
            <pc:sldMk cId="1705207022" sldId="317"/>
            <ac:spMk id="3" creationId="{6D9775E6-A01A-44F8-80A8-CC0F716E2C93}"/>
          </ac:spMkLst>
        </pc:spChg>
      </pc:sldChg>
      <pc:sldChg chg="add">
        <pc:chgData name="Liu Changxi" userId="bf23ac5e-c2b4-476a-ac23-169a0c8c5211" providerId="ADAL" clId="{8B874AF6-2875-415C-8D71-D7137C17F3EE}" dt="2024-08-28T13:58:41.014" v="1521"/>
        <pc:sldMkLst>
          <pc:docMk/>
          <pc:sldMk cId="3171999940" sldId="318"/>
        </pc:sldMkLst>
      </pc:sldChg>
      <pc:sldChg chg="modSp add">
        <pc:chgData name="Liu Changxi" userId="bf23ac5e-c2b4-476a-ac23-169a0c8c5211" providerId="ADAL" clId="{8B874AF6-2875-415C-8D71-D7137C17F3EE}" dt="2024-08-28T14:25:23.223" v="1560" actId="27636"/>
        <pc:sldMkLst>
          <pc:docMk/>
          <pc:sldMk cId="0" sldId="319"/>
        </pc:sldMkLst>
        <pc:spChg chg="mod">
          <ac:chgData name="Liu Changxi" userId="bf23ac5e-c2b4-476a-ac23-169a0c8c5211" providerId="ADAL" clId="{8B874AF6-2875-415C-8D71-D7137C17F3EE}" dt="2024-08-28T14:25:23.223" v="1560" actId="27636"/>
          <ac:spMkLst>
            <pc:docMk/>
            <pc:sldMk cId="0" sldId="319"/>
            <ac:spMk id="298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33:50.707" v="1567" actId="27636"/>
        <pc:sldMkLst>
          <pc:docMk/>
          <pc:sldMk cId="0" sldId="320"/>
        </pc:sldMkLst>
        <pc:spChg chg="mod">
          <ac:chgData name="Liu Changxi" userId="bf23ac5e-c2b4-476a-ac23-169a0c8c5211" providerId="ADAL" clId="{8B874AF6-2875-415C-8D71-D7137C17F3EE}" dt="2024-08-28T14:33:50.707" v="1567" actId="27636"/>
          <ac:spMkLst>
            <pc:docMk/>
            <pc:sldMk cId="0" sldId="320"/>
            <ac:spMk id="333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33:50.724" v="1568" actId="27636"/>
        <pc:sldMkLst>
          <pc:docMk/>
          <pc:sldMk cId="0" sldId="321"/>
        </pc:sldMkLst>
        <pc:spChg chg="mod">
          <ac:chgData name="Liu Changxi" userId="bf23ac5e-c2b4-476a-ac23-169a0c8c5211" providerId="ADAL" clId="{8B874AF6-2875-415C-8D71-D7137C17F3EE}" dt="2024-08-28T14:33:50.724" v="1568" actId="27636"/>
          <ac:spMkLst>
            <pc:docMk/>
            <pc:sldMk cId="0" sldId="321"/>
            <ac:spMk id="341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46:23.261" v="1611" actId="2711"/>
        <pc:sldMkLst>
          <pc:docMk/>
          <pc:sldMk cId="0" sldId="322"/>
        </pc:sldMkLst>
        <pc:spChg chg="mod">
          <ac:chgData name="Liu Changxi" userId="bf23ac5e-c2b4-476a-ac23-169a0c8c5211" providerId="ADAL" clId="{8B874AF6-2875-415C-8D71-D7137C17F3EE}" dt="2024-08-28T14:33:50.764" v="1569" actId="27636"/>
          <ac:spMkLst>
            <pc:docMk/>
            <pc:sldMk cId="0" sldId="322"/>
            <ac:spMk id="350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46:23.261" v="1611" actId="2711"/>
          <ac:spMkLst>
            <pc:docMk/>
            <pc:sldMk cId="0" sldId="322"/>
            <ac:spMk id="353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1:36.341" v="1873" actId="20577"/>
        <pc:sldMkLst>
          <pc:docMk/>
          <pc:sldMk cId="0" sldId="323"/>
        </pc:sldMkLst>
        <pc:spChg chg="mod">
          <ac:chgData name="Liu Changxi" userId="bf23ac5e-c2b4-476a-ac23-169a0c8c5211" providerId="ADAL" clId="{8B874AF6-2875-415C-8D71-D7137C17F3EE}" dt="2024-08-28T14:33:50.792" v="1571" actId="27636"/>
          <ac:spMkLst>
            <pc:docMk/>
            <pc:sldMk cId="0" sldId="323"/>
            <ac:spMk id="368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1:36.341" v="1873" actId="20577"/>
          <ac:spMkLst>
            <pc:docMk/>
            <pc:sldMk cId="0" sldId="323"/>
            <ac:spMk id="371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1:08.762" v="1871" actId="2711"/>
        <pc:sldMkLst>
          <pc:docMk/>
          <pc:sldMk cId="0" sldId="324"/>
        </pc:sldMkLst>
        <pc:spChg chg="mod">
          <ac:chgData name="Liu Changxi" userId="bf23ac5e-c2b4-476a-ac23-169a0c8c5211" providerId="ADAL" clId="{8B874AF6-2875-415C-8D71-D7137C17F3EE}" dt="2024-08-28T14:33:50.809" v="1572" actId="27636"/>
          <ac:spMkLst>
            <pc:docMk/>
            <pc:sldMk cId="0" sldId="324"/>
            <ac:spMk id="377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1:08.762" v="1871" actId="2711"/>
          <ac:spMkLst>
            <pc:docMk/>
            <pc:sldMk cId="0" sldId="324"/>
            <ac:spMk id="380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1:56.316" v="1875" actId="14100"/>
        <pc:sldMkLst>
          <pc:docMk/>
          <pc:sldMk cId="0" sldId="325"/>
        </pc:sldMkLst>
        <pc:spChg chg="mod">
          <ac:chgData name="Liu Changxi" userId="bf23ac5e-c2b4-476a-ac23-169a0c8c5211" providerId="ADAL" clId="{8B874AF6-2875-415C-8D71-D7137C17F3EE}" dt="2024-08-28T14:33:50.869" v="1573" actId="27636"/>
          <ac:spMkLst>
            <pc:docMk/>
            <pc:sldMk cId="0" sldId="325"/>
            <ac:spMk id="386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1:56.316" v="1875" actId="14100"/>
          <ac:spMkLst>
            <pc:docMk/>
            <pc:sldMk cId="0" sldId="325"/>
            <ac:spMk id="389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2:27.802" v="1877" actId="2711"/>
        <pc:sldMkLst>
          <pc:docMk/>
          <pc:sldMk cId="0" sldId="326"/>
        </pc:sldMkLst>
        <pc:spChg chg="mod">
          <ac:chgData name="Liu Changxi" userId="bf23ac5e-c2b4-476a-ac23-169a0c8c5211" providerId="ADAL" clId="{8B874AF6-2875-415C-8D71-D7137C17F3EE}" dt="2024-08-28T14:33:50.893" v="1574" actId="27636"/>
          <ac:spMkLst>
            <pc:docMk/>
            <pc:sldMk cId="0" sldId="326"/>
            <ac:spMk id="395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2:18.890" v="1876" actId="2711"/>
          <ac:spMkLst>
            <pc:docMk/>
            <pc:sldMk cId="0" sldId="326"/>
            <ac:spMk id="398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2:27.802" v="1877" actId="2711"/>
          <ac:spMkLst>
            <pc:docMk/>
            <pc:sldMk cId="0" sldId="326"/>
            <ac:spMk id="400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2:41.252" v="1878" actId="2711"/>
        <pc:sldMkLst>
          <pc:docMk/>
          <pc:sldMk cId="0" sldId="327"/>
        </pc:sldMkLst>
        <pc:spChg chg="mod">
          <ac:chgData name="Liu Changxi" userId="bf23ac5e-c2b4-476a-ac23-169a0c8c5211" providerId="ADAL" clId="{8B874AF6-2875-415C-8D71-D7137C17F3EE}" dt="2024-08-28T14:33:50.909" v="1575" actId="27636"/>
          <ac:spMkLst>
            <pc:docMk/>
            <pc:sldMk cId="0" sldId="327"/>
            <ac:spMk id="405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2:41.252" v="1878" actId="2711"/>
          <ac:spMkLst>
            <pc:docMk/>
            <pc:sldMk cId="0" sldId="327"/>
            <ac:spMk id="408" creationId="{00000000-0000-0000-0000-000000000000}"/>
          </ac:spMkLst>
        </pc:spChg>
      </pc:sldChg>
      <pc:sldChg chg="modSp add">
        <pc:chgData name="Liu Changxi" userId="bf23ac5e-c2b4-476a-ac23-169a0c8c5211" providerId="ADAL" clId="{8B874AF6-2875-415C-8D71-D7137C17F3EE}" dt="2024-08-28T14:52:50.173" v="1879" actId="2711"/>
        <pc:sldMkLst>
          <pc:docMk/>
          <pc:sldMk cId="0" sldId="328"/>
        </pc:sldMkLst>
        <pc:spChg chg="mod">
          <ac:chgData name="Liu Changxi" userId="bf23ac5e-c2b4-476a-ac23-169a0c8c5211" providerId="ADAL" clId="{8B874AF6-2875-415C-8D71-D7137C17F3EE}" dt="2024-08-28T14:33:50.912" v="1576" actId="27636"/>
          <ac:spMkLst>
            <pc:docMk/>
            <pc:sldMk cId="0" sldId="328"/>
            <ac:spMk id="414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33:50.917" v="1577" actId="27636"/>
          <ac:spMkLst>
            <pc:docMk/>
            <pc:sldMk cId="0" sldId="328"/>
            <ac:spMk id="415" creationId="{00000000-0000-0000-0000-000000000000}"/>
          </ac:spMkLst>
        </pc:spChg>
        <pc:spChg chg="mod">
          <ac:chgData name="Liu Changxi" userId="bf23ac5e-c2b4-476a-ac23-169a0c8c5211" providerId="ADAL" clId="{8B874AF6-2875-415C-8D71-D7137C17F3EE}" dt="2024-08-28T14:52:50.173" v="1879" actId="2711"/>
          <ac:spMkLst>
            <pc:docMk/>
            <pc:sldMk cId="0" sldId="328"/>
            <ac:spMk id="417" creationId="{00000000-0000-0000-0000-000000000000}"/>
          </ac:spMkLst>
        </pc:spChg>
      </pc:sldChg>
      <pc:sldMasterChg chg="delSldLayout">
        <pc:chgData name="Liu Changxi" userId="bf23ac5e-c2b4-476a-ac23-169a0c8c5211" providerId="ADAL" clId="{8B874AF6-2875-415C-8D71-D7137C17F3EE}" dt="2024-08-28T10:45:21.666" v="9" actId="2696"/>
        <pc:sldMasterMkLst>
          <pc:docMk/>
          <pc:sldMasterMk cId="0" sldId="2147483660"/>
        </pc:sldMasterMkLst>
        <pc:sldLayoutChg chg="del">
          <pc:chgData name="Liu Changxi" userId="bf23ac5e-c2b4-476a-ac23-169a0c8c5211" providerId="ADAL" clId="{8B874AF6-2875-415C-8D71-D7137C17F3EE}" dt="2024-08-28T10:45:21.666" v="9" actId="2696"/>
          <pc:sldLayoutMkLst>
            <pc:docMk/>
            <pc:sldMasterMk cId="0" sldId="2147483660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6.191.239:8888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29845/why-does-sem-open-work-with-fork-without-shared-memory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2205396/share-posix-semaphore-among-multiple-processes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29845/why-does-sem-open-work-with-fork-without-shared-memory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2205396/share-posix-semaphore-among-multiple-processes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29845/why-does-sem-open-work-with-fork-without-shared-memor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2205396/share-posix-semaphore-among-multiple-processes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29845/why-does-sem-open-work-with-fork-without-shared-memory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2205396/share-posix-semaphore-among-multiple-processes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29845/why-does-sem-open-work-with-fork-without-shared-memory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2205396/share-posix-semaphore-among-multiple-processes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http://172.26.191.239:8888/</a:t>
            </a:r>
            <a:r>
              <a:rPr lang="en" sz="1600"/>
              <a:t>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soctfs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./sem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780392e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780392e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2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490877a8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490877a8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780392e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780392e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490877a8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490877a8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7e1a7827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7e1a7827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d62926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5d62926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e1a7827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e1a7827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edac69b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edac69b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f06187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ef06187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e1a7827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e1a7827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f06187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f06187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ef061878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ef061878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89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24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edac69b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edac69bb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5d62926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5d62926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1155CC"/>
                </a:solidFill>
                <a:highlight>
                  <a:srgbClr val="F8F8F8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https://stackoverflow.com/questions/21129845/why-does-sem-open-work-with-fork-without-shared-memory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1155CC"/>
                </a:solidFill>
                <a:highlight>
                  <a:srgbClr val="F8F8F8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https://stackoverflow.com/questions/32205396/share-posix-semaphore-among-multiple-processes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5d62926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5d62926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1155CC"/>
                </a:solidFill>
                <a:highlight>
                  <a:srgbClr val="F8F8F8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https://stackoverflow.com/questions/21129845/why-does-sem-open-work-with-fork-without-shared-memory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1155CC"/>
                </a:solidFill>
                <a:highlight>
                  <a:srgbClr val="F8F8F8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https://stackoverflow.com/questions/32205396/share-posix-semaphore-among-multiple-processes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341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45d62926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45d62926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eeeb9d9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3eeeb9d9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1155CC"/>
                </a:solidFill>
                <a:highlight>
                  <a:srgbClr val="F8F8F8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https://stackoverflow.com/questions/21129845/why-does-sem-open-work-with-fork-without-shared-memory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1155CC"/>
                </a:solidFill>
                <a:highlight>
                  <a:srgbClr val="F8F8F8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https://stackoverflow.com/questions/32205396/share-posix-semaphore-among-multiple-processes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3edac69b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3edac69b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edac69b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3edac69b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1155CC"/>
                </a:solidFill>
                <a:highlight>
                  <a:srgbClr val="F8F8F8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https://stackoverflow.com/questions/21129845/why-does-sem-open-work-with-fork-without-shared-memory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1155CC"/>
                </a:solidFill>
                <a:highlight>
                  <a:srgbClr val="F8F8F8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https://stackoverflow.com/questions/32205396/share-posix-semaphore-among-multiple-processes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edac69b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3edac69b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1155CC"/>
                </a:solidFill>
                <a:highlight>
                  <a:srgbClr val="F8F8F8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https://stackoverflow.com/questions/21129845/why-does-sem-open-work-with-fork-without-shared-memory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1155CC"/>
                </a:solidFill>
                <a:highlight>
                  <a:srgbClr val="F8F8F8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https://stackoverflow.com/questions/32205396/share-posix-semaphore-among-multiple-processes</a:t>
            </a:r>
            <a:r>
              <a:rPr lang="en" sz="100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0774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5d629269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5d629269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45d62926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45d62926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45d629269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45d629269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45d629269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45d629269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5d629269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45d629269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091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38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45d629269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45d629269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50823a4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750823a4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199d5e1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199d5e1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8ce4f97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8ce4f97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45d629269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45d629269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https://w3.cs.jmu.edu/kirkpams/OpenCSF/Books/csf/html/Condvars.html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45d62926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45d62926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https://w3.cs.jmu.edu/kirkpams/OpenCSF/Books/csf/html/Condvars.html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8ce4f97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8ce4f97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53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8ce4f97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8ce4f97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5705d891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5705d891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5705d891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5705d891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5705d89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5705d89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5705d89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5705d89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e1a782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e1a782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5705d891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5705d891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5705d891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5705d891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5705d891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5705d891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5705d891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5705d891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5705d891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5705d891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5d62926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5d62926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88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006735cb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006735cb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7471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8a7c8d90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8a7c8d90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e1a782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e1a782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96f58b0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e96f58b0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490877a8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490877a8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490877a8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490877a8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6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rirams/cs3210/L1_code.zi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cs3210-lab-connection-guid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dc.comp.nus.edu.s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dc.comp.nus.edu.sg/accounts/profil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support/product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dochub.comp.nus.edu.s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i_liu@u.nu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24050" y="1758147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1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600075" y="2834853"/>
            <a:ext cx="79437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Processes, Threads, and Synchronization Basics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68;p13">
            <a:extLst>
              <a:ext uri="{FF2B5EF4-FFF2-40B4-BE49-F238E27FC236}">
                <a16:creationId xmlns:a16="http://schemas.microsoft.com/office/drawing/2014/main" id="{1051F9E3-1100-44FA-BEEA-5DA356080D7D}"/>
              </a:ext>
            </a:extLst>
          </p:cNvPr>
          <p:cNvSpPr txBox="1"/>
          <p:nvPr/>
        </p:nvSpPr>
        <p:spPr>
          <a:xfrm>
            <a:off x="3108600" y="4229100"/>
            <a:ext cx="29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Lab Workflow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78500" cy="4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For you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Labs/Tutorials are for you to learn. </a:t>
            </a:r>
            <a:r>
              <a:rPr lang="en" sz="1800" b="1" dirty="0"/>
              <a:t>No stress.</a:t>
            </a:r>
            <a:br>
              <a:rPr lang="en" sz="1800" b="1" dirty="0"/>
            </a:br>
            <a:r>
              <a:rPr lang="en" sz="1800" dirty="0"/>
              <a:t>Only a small percentage of grade. Please experiment!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Please feel free to talk, communicate</a:t>
            </a:r>
            <a:r>
              <a:rPr lang="en-US" sz="1800" dirty="0"/>
              <a:t>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 will try not to give direct answers, but I will </a:t>
            </a:r>
            <a:r>
              <a:rPr lang="en" sz="1800" b="1" dirty="0"/>
              <a:t>guide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 might be hovering</a:t>
            </a:r>
            <a:r>
              <a:rPr lang="en-US" sz="1800" dirty="0"/>
              <a:t> to help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6334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Today’s lab: Processes/Threads/Synchro</a:t>
            </a:r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teach synchronization first?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398550" y="906465"/>
            <a:ext cx="77373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Because anyone can solve embarrassingly parallel problems.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0" name="Google Shape;310;p41"/>
          <p:cNvGrpSpPr/>
          <p:nvPr/>
        </p:nvGrpSpPr>
        <p:grpSpPr>
          <a:xfrm>
            <a:off x="35472" y="1557763"/>
            <a:ext cx="4338350" cy="2548684"/>
            <a:chOff x="0" y="1557763"/>
            <a:chExt cx="4338350" cy="2548684"/>
          </a:xfrm>
        </p:grpSpPr>
        <p:pic>
          <p:nvPicPr>
            <p:cNvPr id="311" name="Google Shape;311;p41"/>
            <p:cNvPicPr preferRelativeResize="0"/>
            <p:nvPr/>
          </p:nvPicPr>
          <p:blipFill rotWithShape="1">
            <a:blip r:embed="rId3">
              <a:alphaModFix/>
            </a:blip>
            <a:srcRect b="41096"/>
            <a:stretch/>
          </p:blipFill>
          <p:spPr>
            <a:xfrm>
              <a:off x="0" y="2139446"/>
              <a:ext cx="43383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12" name="Google Shape;312;p41"/>
            <p:cNvSpPr txBox="1"/>
            <p:nvPr/>
          </p:nvSpPr>
          <p:spPr>
            <a:xfrm>
              <a:off x="799775" y="15577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Python</a:t>
              </a:r>
              <a:endParaRPr/>
            </a:p>
          </p:txBody>
        </p:sp>
      </p:grpSp>
      <p:grpSp>
        <p:nvGrpSpPr>
          <p:cNvPr id="313" name="Google Shape;313;p41"/>
          <p:cNvGrpSpPr/>
          <p:nvPr/>
        </p:nvGrpSpPr>
        <p:grpSpPr>
          <a:xfrm>
            <a:off x="4499597" y="1641963"/>
            <a:ext cx="4599150" cy="2464487"/>
            <a:chOff x="4464125" y="1641963"/>
            <a:chExt cx="4599150" cy="2464487"/>
          </a:xfrm>
        </p:grpSpPr>
        <p:pic>
          <p:nvPicPr>
            <p:cNvPr id="314" name="Google Shape;314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4125" y="2139450"/>
              <a:ext cx="45991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15" name="Google Shape;315;p41"/>
            <p:cNvSpPr txBox="1"/>
            <p:nvPr/>
          </p:nvSpPr>
          <p:spPr>
            <a:xfrm>
              <a:off x="5263700" y="16419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C/C++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teach synchronization first?</a:t>
            </a:r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1969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difficult part is coordinating between tasks - synchronization!</a:t>
            </a: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63" y="1641975"/>
            <a:ext cx="7489475" cy="33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ex1:</a:t>
            </a:r>
            <a:r>
              <a:rPr lang="en" sz="1700" dirty="0"/>
              <a:t> processes with fork/wait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ex2: </a:t>
            </a:r>
            <a:r>
              <a:rPr lang="en" sz="1700" dirty="0"/>
              <a:t>pthreads ordering, counter variable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Semaphore usage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ex3: </a:t>
            </a:r>
            <a:r>
              <a:rPr lang="en" sz="1700" dirty="0"/>
              <a:t>race condition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ex4: </a:t>
            </a:r>
            <a:r>
              <a:rPr lang="en" sz="1700" dirty="0"/>
              <a:t>pthread joining</a:t>
            </a:r>
            <a:r>
              <a:rPr lang="en" sz="1700" b="1" dirty="0"/>
              <a:t> </a:t>
            </a: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ex5:</a:t>
            </a:r>
            <a:r>
              <a:rPr lang="en" sz="1700" dirty="0"/>
              <a:t> pthread mutexes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ex6: </a:t>
            </a:r>
            <a:r>
              <a:rPr lang="en" sz="1700" dirty="0"/>
              <a:t>condition variables </a:t>
            </a:r>
            <a:r>
              <a:rPr lang="en" sz="1700" dirty="0">
                <a:solidFill>
                  <a:srgbClr val="FF0000"/>
                </a:solidFill>
              </a:rPr>
              <a:t>(starts to get challenging)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lab machines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>
              <a:buAutoNum type="arabicPeriod"/>
            </a:pPr>
            <a:r>
              <a:rPr lang="en" dirty="0"/>
              <a:t>ssh into </a:t>
            </a:r>
            <a:r>
              <a:rPr lang="en" u="sng" dirty="0"/>
              <a:t>soctf-pdc-xxx.d1.comp.nus.edu.sg</a:t>
            </a:r>
            <a:br>
              <a:rPr lang="en" dirty="0"/>
            </a:br>
            <a:r>
              <a:rPr lang="en" dirty="0"/>
              <a:t>(where xxx is 002-003 or 009-011, pdc-001 is down for now.) </a:t>
            </a:r>
            <a:r>
              <a:rPr lang="en-US" dirty="0"/>
              <a:t>for example: </a:t>
            </a:r>
            <a:r>
              <a:rPr lang="en-US" dirty="0" err="1"/>
              <a:t>ssh</a:t>
            </a:r>
            <a:r>
              <a:rPr lang="en-US" dirty="0"/>
              <a:t> soctf-pdc-002.d1.comp.nus.edu.sg</a:t>
            </a:r>
          </a:p>
          <a:p>
            <a:pPr lvl="1">
              <a:buAutoNum type="arabicPeriod"/>
            </a:pPr>
            <a:r>
              <a:rPr lang="en-US" dirty="0"/>
              <a:t>If you are outside of the SoC network, log into SoC VPN at first.</a:t>
            </a:r>
          </a:p>
          <a:p>
            <a:pPr lvl="1">
              <a:buAutoNum type="arabicPeriod"/>
            </a:pPr>
            <a:r>
              <a:rPr lang="en-US" dirty="0"/>
              <a:t>Terminal to use: </a:t>
            </a:r>
            <a:r>
              <a:rPr lang="en-US" dirty="0" err="1"/>
              <a:t>VSCode</a:t>
            </a:r>
            <a:r>
              <a:rPr lang="en-US" dirty="0"/>
              <a:t>, git bash, </a:t>
            </a:r>
            <a:r>
              <a:rPr lang="en-US" dirty="0" err="1"/>
              <a:t>Xshell</a:t>
            </a:r>
            <a:r>
              <a:rPr lang="en-US" dirty="0"/>
              <a:t>, terminal (MacOS), PowerShell (Windows)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Credentials should have been emailed to you.</a:t>
            </a:r>
            <a:br>
              <a:rPr lang="en" dirty="0"/>
            </a:br>
            <a:r>
              <a:rPr lang="en" b="1" dirty="0"/>
              <a:t>You will be asked to change your password on your first login. </a:t>
            </a:r>
            <a:r>
              <a:rPr lang="en-US" b="1" dirty="0"/>
              <a:t> (Remember the new password)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Download lab code into the machines.</a:t>
            </a:r>
            <a:endParaRPr dirty="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wget  </a:t>
            </a:r>
            <a:r>
              <a:rPr lang="en" sz="1600" b="1" u="sng" dirty="0"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https://www.comp.nus.edu.sg/~srirams/cs3210/L1_code.zip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unzip L1_code.zip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For </a:t>
            </a:r>
            <a:r>
              <a:rPr lang="en" b="1" dirty="0">
                <a:solidFill>
                  <a:srgbClr val="1155CC"/>
                </a:solidFill>
              </a:rPr>
              <a:t>VSCode users</a:t>
            </a:r>
            <a:r>
              <a:rPr lang="en" dirty="0">
                <a:solidFill>
                  <a:srgbClr val="1155CC"/>
                </a:solidFill>
              </a:rPr>
              <a:t>, SSH into the node with </a:t>
            </a:r>
            <a:r>
              <a:rPr lang="en" b="1" dirty="0">
                <a:solidFill>
                  <a:srgbClr val="1155CC"/>
                </a:solidFill>
              </a:rPr>
              <a:t>Bash/PowerShell</a:t>
            </a:r>
            <a:r>
              <a:rPr lang="en" dirty="0">
                <a:solidFill>
                  <a:srgbClr val="1155CC"/>
                </a:solidFill>
              </a:rPr>
              <a:t> first to change your password before using VSCode to connect!!</a:t>
            </a:r>
            <a:endParaRPr dirty="0">
              <a:solidFill>
                <a:srgbClr val="1155CC"/>
              </a:solidFill>
            </a:endParaRPr>
          </a:p>
        </p:txBody>
      </p:sp>
      <p:sp>
        <p:nvSpPr>
          <p:cNvPr id="4" name="Google Shape;378;p47">
            <a:extLst>
              <a:ext uri="{FF2B5EF4-FFF2-40B4-BE49-F238E27FC236}">
                <a16:creationId xmlns:a16="http://schemas.microsoft.com/office/drawing/2014/main" id="{B2343605-A405-414D-826F-2162CB9EC10C}"/>
              </a:ext>
            </a:extLst>
          </p:cNvPr>
          <p:cNvSpPr txBox="1"/>
          <p:nvPr/>
        </p:nvSpPr>
        <p:spPr>
          <a:xfrm>
            <a:off x="3513550" y="216143"/>
            <a:ext cx="554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hlink"/>
                </a:solidFill>
                <a:hlinkClick r:id="rId4"/>
              </a:rPr>
              <a:t>https://bit.ly/cs3210-lab-connection-guide</a:t>
            </a:r>
            <a:r>
              <a:rPr lang="en" sz="2100" b="1" dirty="0"/>
              <a:t> </a:t>
            </a:r>
            <a:endParaRPr sz="2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tips: SSH config file</a:t>
            </a:r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body" idx="1"/>
          </p:nvPr>
        </p:nvSpPr>
        <p:spPr>
          <a:xfrm>
            <a:off x="398550" y="837500"/>
            <a:ext cx="8272500" cy="4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adding a config like this to your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~/.ssh/config</a:t>
            </a:r>
            <a:r>
              <a:rPr lang="en" dirty="0"/>
              <a:t> file: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(this allows you to do just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ssh soctf</a:t>
            </a:r>
            <a:r>
              <a:rPr lang="en" dirty="0"/>
              <a:t>)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Host soctf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 HostName soctf-pdc-0</a:t>
            </a:r>
            <a:r>
              <a:rPr lang="e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.d1.comp.nus.edu.sg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 User </a:t>
            </a:r>
            <a:r>
              <a:rPr lang="e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your_lab_id</a:t>
            </a:r>
            <a:endParaRPr sz="14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 ForwardAgent yes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335825" y="3328450"/>
            <a:ext cx="5293800" cy="1284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more advanced users…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Use a SSH key (</a:t>
            </a:r>
            <a:r>
              <a:rPr lang="en" b="1" u="sng" dirty="0"/>
              <a:t>instead of password</a:t>
            </a:r>
            <a:r>
              <a:rPr lang="en" b="1" dirty="0"/>
              <a:t>)</a:t>
            </a:r>
            <a:endParaRPr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Enter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ssh-keygen</a:t>
            </a:r>
            <a:r>
              <a:rPr lang="en" dirty="0"/>
              <a:t> into your command prompt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Follow the instructions to generate a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Upload the </a:t>
            </a:r>
            <a:r>
              <a:rPr lang="en" b="1" dirty="0"/>
              <a:t>.pub</a:t>
            </a:r>
            <a:r>
              <a:rPr lang="en" dirty="0"/>
              <a:t> key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https://pdc.comp.nus.edu.sg/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Use the other file generated (i.e. your secret key) to ssh!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SSH config file w/ key: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Host soctf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	Hostname soctf-pdc-009.d1.comp.nus.edu.sg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lang="en" sz="1600" b="1" i="1" dirty="0">
                <a:latin typeface="Consolas"/>
                <a:ea typeface="Consolas"/>
                <a:cs typeface="Consolas"/>
                <a:sym typeface="Consolas"/>
              </a:rPr>
              <a:t>[Your user name]</a:t>
            </a:r>
            <a:endParaRPr sz="1600" b="1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	ForwardAgent yes</a:t>
            </a:r>
            <a:br>
              <a:rPr lang="en" sz="16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IdentityFile ~/.ssh/id_rsa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398550" y="13512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tips: Updating SSH key</a:t>
            </a:r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body" idx="1"/>
          </p:nvPr>
        </p:nvSpPr>
        <p:spPr>
          <a:xfrm>
            <a:off x="398550" y="837500"/>
            <a:ext cx="8272500" cy="4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https://pdc.comp.nus.edu.sg/accounts/profile/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75" y="1831301"/>
            <a:ext cx="7789924" cy="32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machines while </a:t>
            </a:r>
            <a:r>
              <a:rPr lang="en">
                <a:solidFill>
                  <a:srgbClr val="1155CC"/>
                </a:solidFill>
              </a:rPr>
              <a:t>not being at SoC…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999999"/>
                </a:solidFill>
              </a:rPr>
              <a:t>More important for your assignments, you do not have to do this for this lab.</a:t>
            </a:r>
            <a:endParaRPr i="1"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https://www.fortinet.com/support/product-downloads</a:t>
            </a:r>
            <a:br>
              <a:rPr lang="en"/>
            </a:br>
            <a:r>
              <a:rPr lang="en"/>
              <a:t>→ Install </a:t>
            </a:r>
            <a:r>
              <a:rPr lang="en" b="1"/>
              <a:t>Forticlient VPN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installation:</a:t>
            </a:r>
            <a:br>
              <a:rPr lang="en"/>
            </a:br>
            <a:r>
              <a:rPr lang="en"/>
              <a:t>Click on </a:t>
            </a:r>
            <a:r>
              <a:rPr lang="en" b="1"/>
              <a:t>Configure VPN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Further reference: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https://dochub.comp.nus.edu.sg/cf/guides/network/vpn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775" y="2101125"/>
            <a:ext cx="3205174" cy="24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Liu Changxi</a:t>
            </a:r>
            <a:endParaRPr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Y4 PhD student </a:t>
            </a:r>
          </a:p>
          <a:p>
            <a:pPr lvl="1" indent="-342900">
              <a:spcBef>
                <a:spcPts val="1200"/>
              </a:spcBef>
              <a:buSzPts val="1800"/>
              <a:buChar char="●"/>
            </a:pPr>
            <a:r>
              <a:rPr lang="en" b="1" dirty="0"/>
              <a:t>Mainly working on </a:t>
            </a:r>
            <a:r>
              <a:rPr lang="en-US" b="1" dirty="0"/>
              <a:t>CPU</a:t>
            </a:r>
            <a:r>
              <a:rPr lang="en" b="1" dirty="0"/>
              <a:t>/</a:t>
            </a:r>
            <a:r>
              <a:rPr lang="en-US" b="1" dirty="0"/>
              <a:t>GPU architecture exploration and simulation.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Questions</a:t>
            </a:r>
            <a:endParaRPr lang="en" dirty="0"/>
          </a:p>
          <a:p>
            <a:pPr lvl="1" indent="-342900">
              <a:buSzPts val="1800"/>
              <a:buChar char="●"/>
            </a:pPr>
            <a:r>
              <a:rPr lang="en" dirty="0"/>
              <a:t>Email me at </a:t>
            </a:r>
            <a:r>
              <a:rPr lang="en-US" altLang="zh-CN" u="sng" dirty="0">
                <a:hlinkClick r:id="rId3"/>
              </a:rPr>
              <a:t>ch</a:t>
            </a:r>
            <a:r>
              <a:rPr lang="en-US" u="sng" dirty="0">
                <a:hlinkClick r:id="rId3"/>
              </a:rPr>
              <a:t>angxi_liu@u.nus.edu</a:t>
            </a:r>
            <a:endParaRPr lang="en-US"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u="sng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FD4C8-3E21-4DB5-BCDB-B5AA95FC5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701" y="2824525"/>
            <a:ext cx="3488131" cy="2064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Forticlient VPN Configuration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VPN is </a:t>
            </a:r>
            <a:r>
              <a:rPr lang="en" b="1"/>
              <a:t>SSL-VPN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Name: </a:t>
            </a:r>
            <a:r>
              <a:rPr lang="en" b="1"/>
              <a:t>SoC VPN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Gateway:</a:t>
            </a:r>
            <a:br>
              <a:rPr lang="en"/>
            </a:br>
            <a:r>
              <a:rPr lang="en" b="1"/>
              <a:t>webvpn.comp.nus.edu.sg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Authentication can be either one.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78" y="1266325"/>
            <a:ext cx="430831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into the VPN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your </a:t>
            </a:r>
            <a:r>
              <a:rPr lang="en" b="1"/>
              <a:t>NUS Credentials</a:t>
            </a:r>
            <a:r>
              <a:rPr lang="en"/>
              <a:t> to</a:t>
            </a:r>
            <a:br>
              <a:rPr lang="en"/>
            </a:br>
            <a:r>
              <a:rPr lang="en"/>
              <a:t>login!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0" y="1152425"/>
            <a:ext cx="4871051" cy="37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ex1:</a:t>
            </a:r>
            <a:r>
              <a:rPr lang="en" sz="1700" dirty="0">
                <a:solidFill>
                  <a:srgbClr val="00B050"/>
                </a:solidFill>
              </a:rPr>
              <a:t> processes with fork/wait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ex2: </a:t>
            </a:r>
            <a:r>
              <a:rPr lang="en" sz="1700" dirty="0">
                <a:solidFill>
                  <a:srgbClr val="00B050"/>
                </a:solidFill>
              </a:rPr>
              <a:t>pthreads ordering, counter variable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Semaphore usage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ex3: </a:t>
            </a:r>
            <a:r>
              <a:rPr lang="en" sz="1700" dirty="0"/>
              <a:t>race condition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ex4: </a:t>
            </a:r>
            <a:r>
              <a:rPr lang="en" sz="1700" dirty="0"/>
              <a:t>pthread joining</a:t>
            </a:r>
            <a:r>
              <a:rPr lang="en" sz="1700" b="1" dirty="0"/>
              <a:t> </a:t>
            </a: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ex5:</a:t>
            </a:r>
            <a:r>
              <a:rPr lang="en" sz="1700" dirty="0"/>
              <a:t> pthread mutexes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ex6: </a:t>
            </a:r>
            <a:r>
              <a:rPr lang="en" sz="1700" dirty="0"/>
              <a:t>condition variables </a:t>
            </a:r>
            <a:r>
              <a:rPr lang="en" sz="1700" dirty="0">
                <a:solidFill>
                  <a:srgbClr val="FF0000"/>
                </a:solidFill>
              </a:rPr>
              <a:t>(starts to get challenging)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76024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ex1:</a:t>
            </a:r>
            <a:r>
              <a:rPr lang="en" sz="1700" dirty="0">
                <a:solidFill>
                  <a:schemeClr val="accent1"/>
                </a:solidFill>
              </a:rPr>
              <a:t> processes with fork/wait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ex2: </a:t>
            </a:r>
            <a:r>
              <a:rPr lang="en" sz="1700" dirty="0">
                <a:solidFill>
                  <a:schemeClr val="accent1"/>
                </a:solidFill>
              </a:rPr>
              <a:t>pthreads ordering, counter variable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rgbClr val="00B050"/>
                </a:solidFill>
              </a:rPr>
              <a:t>Semaphore usage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ex3: </a:t>
            </a:r>
            <a:r>
              <a:rPr lang="en" sz="1700" dirty="0"/>
              <a:t>race condition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ex4: </a:t>
            </a:r>
            <a:r>
              <a:rPr lang="en" sz="1700" dirty="0"/>
              <a:t>pthread joining</a:t>
            </a:r>
            <a:r>
              <a:rPr lang="en" sz="1700" b="1" dirty="0"/>
              <a:t> </a:t>
            </a: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ex5:</a:t>
            </a:r>
            <a:r>
              <a:rPr lang="en" sz="1700" dirty="0"/>
              <a:t> pthread mutexes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ex6: </a:t>
            </a:r>
            <a:r>
              <a:rPr lang="en" sz="1700" dirty="0"/>
              <a:t>condition variables </a:t>
            </a:r>
            <a:r>
              <a:rPr lang="en" sz="1700" dirty="0">
                <a:solidFill>
                  <a:srgbClr val="FF0000"/>
                </a:solidFill>
              </a:rPr>
              <a:t>(starts to get challenging)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275000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Named vs Unnamed Semaphores</a:t>
            </a:r>
            <a:br>
              <a:rPr lang="en" sz="3100" dirty="0"/>
            </a:br>
            <a:r>
              <a:rPr lang="en-US" sz="1800" dirty="0"/>
              <a:t>semaph_named.cpp (Part 2 in lab1)</a:t>
            </a:r>
            <a:endParaRPr sz="3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Named vs unnamed semaphores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Named </a:t>
            </a:r>
            <a:r>
              <a:rPr lang="en" dirty="0"/>
              <a:t>semaphores (created with </a:t>
            </a:r>
            <a:r>
              <a:rPr lang="en" b="1" dirty="0"/>
              <a:t>sem_open</a:t>
            </a:r>
            <a:r>
              <a:rPr lang="en" dirty="0"/>
              <a:t>) are </a:t>
            </a:r>
            <a:br>
              <a:rPr lang="en" dirty="0"/>
            </a:br>
            <a:r>
              <a:rPr lang="en" dirty="0"/>
              <a:t>“automatically shared between processes” - how?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Parent process executes: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	sem_t* sem = sem_open("pSem", O_CREAT | O_EXCL, 0644, value);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O_CREAT | O_EXCL ⇒ </a:t>
            </a:r>
            <a:r>
              <a:rPr lang="en" sz="1700" b="1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 </a:t>
            </a: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file, else error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Octal 0644 ⇒ rw-r--r-- (Owner read/write, rest read)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b="1" dirty="0">
                <a:solidFill>
                  <a:srgbClr val="FF0000"/>
                </a:solidFill>
              </a:rPr>
              <a:t>So shouldn’t the semaphore be private to each process?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Named vs unnamed semaphores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Named </a:t>
            </a:r>
            <a:r>
              <a:rPr lang="en" dirty="0"/>
              <a:t>semaphores (created with </a:t>
            </a:r>
            <a:r>
              <a:rPr lang="en" b="1" dirty="0"/>
              <a:t>sem_open</a:t>
            </a:r>
            <a:r>
              <a:rPr lang="en" dirty="0"/>
              <a:t>) are </a:t>
            </a:r>
            <a:br>
              <a:rPr lang="en" dirty="0"/>
            </a:br>
            <a:r>
              <a:rPr lang="en" dirty="0"/>
              <a:t>“automatically shared between processes” - how?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Parent process executes: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	sem_t* sem = sem_open("pSem", O_CREAT | O_EXCL, 0644, value);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O_CREAT | O_EXCL ⇒ </a:t>
            </a:r>
            <a:r>
              <a:rPr lang="en" sz="1700" b="1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 </a:t>
            </a: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file, else error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Octal 0644 ⇒ rw-r--r-- (Owner read/write, rest read)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b="1" dirty="0">
                <a:solidFill>
                  <a:srgbClr val="FF0000"/>
                </a:solidFill>
              </a:rPr>
              <a:t>So shouldn’t the semaphore be private to each process?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b="1" dirty="0">
                <a:solidFill>
                  <a:srgbClr val="FF0000"/>
                </a:solidFill>
              </a:rPr>
              <a:t>Do you </a:t>
            </a:r>
            <a:r>
              <a:rPr lang="en-US" b="1" dirty="0">
                <a:solidFill>
                  <a:srgbClr val="FF0000"/>
                </a:solidFill>
              </a:rPr>
              <a:t>find</a:t>
            </a:r>
            <a:r>
              <a:rPr lang="en" b="1" dirty="0">
                <a:solidFill>
                  <a:srgbClr val="FF0000"/>
                </a:solidFill>
              </a:rPr>
              <a:t> the bug in the demo code?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243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Named vs unnamed semaphores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8" name="Google Shape;4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33" y="2229174"/>
            <a:ext cx="4660675" cy="233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3"/>
          <p:cNvSpPr/>
          <p:nvPr/>
        </p:nvSpPr>
        <p:spPr>
          <a:xfrm>
            <a:off x="6818571" y="3502724"/>
            <a:ext cx="282900" cy="28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0" name="Google Shape;430;p53"/>
          <p:cNvCxnSpPr>
            <a:stCxn id="429" idx="2"/>
          </p:cNvCxnSpPr>
          <p:nvPr/>
        </p:nvCxnSpPr>
        <p:spPr>
          <a:xfrm rot="10800000">
            <a:off x="6385071" y="2760974"/>
            <a:ext cx="433500" cy="88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3"/>
          <p:cNvCxnSpPr>
            <a:cxnSpLocks/>
            <a:stCxn id="429" idx="6"/>
          </p:cNvCxnSpPr>
          <p:nvPr/>
        </p:nvCxnSpPr>
        <p:spPr>
          <a:xfrm rot="10800000">
            <a:off x="7035471" y="2642774"/>
            <a:ext cx="66000" cy="100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3"/>
          <p:cNvSpPr txBox="1">
            <a:spLocks noGrp="1"/>
          </p:cNvSpPr>
          <p:nvPr>
            <p:ph type="body" idx="1"/>
          </p:nvPr>
        </p:nvSpPr>
        <p:spPr>
          <a:xfrm>
            <a:off x="115433" y="1307774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Char char="●"/>
            </a:pPr>
            <a:r>
              <a:rPr lang="en" sz="2100" dirty="0">
                <a:solidFill>
                  <a:srgbClr val="38761D"/>
                </a:solidFill>
              </a:rPr>
              <a:t>OS auto-maps semaphore into</a:t>
            </a:r>
            <a:br>
              <a:rPr lang="en" sz="2100" dirty="0">
                <a:solidFill>
                  <a:srgbClr val="38761D"/>
                </a:solidFill>
              </a:rPr>
            </a:br>
            <a:r>
              <a:rPr lang="en" sz="2100" dirty="0">
                <a:solidFill>
                  <a:srgbClr val="38761D"/>
                </a:solidFill>
              </a:rPr>
              <a:t>shared memory for us! (</a:t>
            </a:r>
            <a:r>
              <a:rPr lang="en" sz="2100" b="1" dirty="0">
                <a:solidFill>
                  <a:srgbClr val="38761D"/>
                </a:solidFill>
              </a:rPr>
              <a:t>It saves it as a virtual file)</a:t>
            </a:r>
            <a:endParaRPr sz="2100" b="1" dirty="0">
              <a:solidFill>
                <a:srgbClr val="38761D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Char char="●"/>
            </a:pPr>
            <a:r>
              <a:rPr lang="en" sz="2100" b="1" dirty="0">
                <a:solidFill>
                  <a:srgbClr val="38761D"/>
                </a:solidFill>
              </a:rPr>
              <a:t>Try:</a:t>
            </a:r>
            <a:endParaRPr sz="2100" b="1" dirty="0">
              <a:solidFill>
                <a:srgbClr val="38761D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dirty="0">
                <a:solidFill>
                  <a:srgbClr val="38761D"/>
                </a:solidFill>
              </a:rPr>
              <a:t>./semaph</a:t>
            </a:r>
            <a:endParaRPr sz="1500" dirty="0">
              <a:solidFill>
                <a:srgbClr val="38761D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dirty="0">
                <a:solidFill>
                  <a:srgbClr val="38761D"/>
                </a:solidFill>
              </a:rPr>
              <a:t>Control-Z after sem value</a:t>
            </a:r>
            <a:endParaRPr sz="1500" dirty="0">
              <a:solidFill>
                <a:srgbClr val="38761D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dirty="0">
                <a:solidFill>
                  <a:srgbClr val="38761D"/>
                </a:solidFill>
              </a:rPr>
              <a:t>ipcs; ls /dev/shm</a:t>
            </a:r>
            <a:endParaRPr sz="1500" dirty="0">
              <a:solidFill>
                <a:srgbClr val="38761D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○"/>
            </a:pPr>
            <a:r>
              <a:rPr lang="en" sz="1500" dirty="0">
                <a:solidFill>
                  <a:srgbClr val="38761D"/>
                </a:solidFill>
              </a:rPr>
              <a:t>fg; Ctrl-C; ipcs; ls /dev/shm; ipcrm –M…</a:t>
            </a:r>
          </a:p>
          <a:p>
            <a:pPr indent="-323850">
              <a:buClr>
                <a:srgbClr val="38761D"/>
              </a:buClr>
              <a:buSzPts val="1500"/>
            </a:pPr>
            <a:r>
              <a:rPr lang="en-US" altLang="zh-CN" sz="2100" dirty="0" err="1">
                <a:solidFill>
                  <a:srgbClr val="38761D"/>
                </a:solidFill>
              </a:rPr>
              <a:t>fg</a:t>
            </a:r>
            <a:endParaRPr lang="en-US" altLang="zh-CN" sz="2100" dirty="0">
              <a:solidFill>
                <a:srgbClr val="38761D"/>
              </a:solidFill>
            </a:endParaRPr>
          </a:p>
          <a:p>
            <a:pPr lvl="1" indent="-323850">
              <a:buClr>
                <a:srgbClr val="38761D"/>
              </a:buClr>
              <a:buSzPts val="1500"/>
            </a:pPr>
            <a:r>
              <a:rPr lang="en-US" altLang="zh-CN" sz="1500" dirty="0">
                <a:solidFill>
                  <a:srgbClr val="38761D"/>
                </a:solidFill>
              </a:rPr>
              <a:t>bring a background job to the foreground.</a:t>
            </a:r>
          </a:p>
          <a:p>
            <a:pPr indent="-323850">
              <a:buClr>
                <a:srgbClr val="38761D"/>
              </a:buClr>
              <a:buSzPts val="1500"/>
            </a:pPr>
            <a:r>
              <a:rPr lang="en-US" sz="2100" dirty="0" err="1">
                <a:solidFill>
                  <a:srgbClr val="38761D"/>
                </a:solidFill>
              </a:rPr>
              <a:t>ipcs</a:t>
            </a:r>
            <a:endParaRPr lang="en-US" sz="2100" dirty="0">
              <a:solidFill>
                <a:srgbClr val="38761D"/>
              </a:solidFill>
            </a:endParaRPr>
          </a:p>
          <a:p>
            <a:pPr lvl="1" indent="-323850">
              <a:buClr>
                <a:srgbClr val="38761D"/>
              </a:buClr>
              <a:buSzPts val="1500"/>
            </a:pPr>
            <a:r>
              <a:rPr lang="en-US" sz="1500" dirty="0">
                <a:solidFill>
                  <a:srgbClr val="38761D"/>
                </a:solidFill>
              </a:rPr>
              <a:t>used to provide information about inter-process communication (IPC) facilities </a:t>
            </a:r>
          </a:p>
        </p:txBody>
      </p:sp>
      <p:sp>
        <p:nvSpPr>
          <p:cNvPr id="433" name="Google Shape;433;p53"/>
          <p:cNvSpPr txBox="1"/>
          <p:nvPr/>
        </p:nvSpPr>
        <p:spPr>
          <a:xfrm>
            <a:off x="6383875" y="2319674"/>
            <a:ext cx="651600" cy="446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40" name="Google Shape;440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Shared memory usage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54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You might accidentally have killed your semaphore process before it cleaned up the semaphore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Check </a:t>
            </a:r>
            <a:r>
              <a:rPr lang="en" b="1"/>
              <a:t>ipcs </a:t>
            </a:r>
            <a:r>
              <a:rPr lang="en"/>
              <a:t>to see your shared memory usage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</a:t>
            </a:r>
            <a:r>
              <a:rPr lang="en" b="1"/>
              <a:t>ipcrm -M &lt;key&gt; </a:t>
            </a:r>
            <a:r>
              <a:rPr lang="en"/>
              <a:t>to delete that memory area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Named Semaphore in Multi-User Environements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and Slides Sharing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sp>
        <p:nvSpPr>
          <p:cNvPr id="8" name="Google Shape;82;p15">
            <a:extLst>
              <a:ext uri="{FF2B5EF4-FFF2-40B4-BE49-F238E27FC236}">
                <a16:creationId xmlns:a16="http://schemas.microsoft.com/office/drawing/2014/main" id="{80E08562-CF38-443B-99B7-C46BECBD43B8}"/>
              </a:ext>
            </a:extLst>
          </p:cNvPr>
          <p:cNvSpPr txBox="1"/>
          <p:nvPr/>
        </p:nvSpPr>
        <p:spPr>
          <a:xfrm>
            <a:off x="5465607" y="185461"/>
            <a:ext cx="355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 these will be shown again at the end~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/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</a:rPr>
              <a:t>Github</a:t>
            </a:r>
            <a:r>
              <a:rPr lang="en-US" sz="2400" b="1" dirty="0">
                <a:solidFill>
                  <a:srgbClr val="6AA84F"/>
                </a:solidFill>
              </a:rPr>
              <a:t> and </a:t>
            </a:r>
            <a:r>
              <a:rPr lang="en-US" sz="2400" b="1" dirty="0">
                <a:hlinkClick r:id="rId5"/>
              </a:rPr>
              <a:t>Google D</a:t>
            </a:r>
            <a:r>
              <a:rPr lang="en-US" altLang="zh-CN" sz="2400" b="1" dirty="0"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/>
              <a:t>You can find the </a:t>
            </a:r>
            <a:r>
              <a:rPr lang="en-US" b="1" dirty="0">
                <a:hlinkClick r:id="rId5"/>
              </a:rPr>
              <a:t>Link</a:t>
            </a:r>
            <a:r>
              <a:rPr lang="en-US" b="1" dirty="0"/>
              <a:t> in the README if preferring Google Drive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57" name="Google Shape;457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Named vs unnamed semaphores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56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Parent process executes: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	sem_t* sem = sem_open("pSem", O_CREAT | O_EXCL, 0644, value);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/dev/shm showed a semaphore called sem.pSem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What if another user runs ./semaph now?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The advantage of unnamed semaphores?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57" name="Google Shape;457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Named vs unnamed semaphores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56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7456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Parent process executes: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ourier New"/>
                <a:ea typeface="Courier New"/>
                <a:cs typeface="Courier New"/>
                <a:sym typeface="Courier New"/>
              </a:rPr>
              <a:t>	sem_t* sem = sem_open("pSem", O_CREAT | O_EXCL, 0644, value);</a:t>
            </a: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/dev/shm showed a semaphore called sem.pSem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What if another user runs ./semaph now?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96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210-EE88-4E10-9498-D6B0BF76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unnamed semaphores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775E6-A01A-44F8-80A8-CC0F716E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550" y="906462"/>
            <a:ext cx="8478472" cy="4110163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/>
              <a:t>……</a:t>
            </a:r>
          </a:p>
          <a:p>
            <a:pPr marL="88900" indent="0">
              <a:buNone/>
            </a:pPr>
            <a:r>
              <a:rPr lang="en-US" sz="1800" dirty="0"/>
              <a:t>// Allocate shared memory for the semaphore </a:t>
            </a:r>
          </a:p>
          <a:p>
            <a:pPr marL="88900" indent="0">
              <a:buNone/>
            </a:pPr>
            <a:r>
              <a:rPr lang="en-US" sz="1800" dirty="0" err="1"/>
              <a:t>shmid</a:t>
            </a:r>
            <a:r>
              <a:rPr lang="en-US" sz="1800" dirty="0"/>
              <a:t> = </a:t>
            </a:r>
            <a:r>
              <a:rPr lang="en-US" sz="1800" dirty="0" err="1"/>
              <a:t>shmget</a:t>
            </a:r>
            <a:r>
              <a:rPr lang="en-US" sz="1800" dirty="0"/>
              <a:t>(</a:t>
            </a:r>
            <a:r>
              <a:rPr lang="en-US" sz="1800" dirty="0" err="1"/>
              <a:t>shmkey</a:t>
            </a:r>
            <a:r>
              <a:rPr lang="en-US" sz="1800" dirty="0"/>
              <a:t>, </a:t>
            </a:r>
            <a:r>
              <a:rPr lang="en-US" sz="1800" dirty="0" err="1"/>
              <a:t>sizeof</a:t>
            </a:r>
            <a:r>
              <a:rPr lang="en-US" sz="1800" dirty="0"/>
              <a:t>(struct </a:t>
            </a:r>
            <a:r>
              <a:rPr lang="en-US" sz="1800" dirty="0" err="1"/>
              <a:t>shm_data</a:t>
            </a:r>
            <a:r>
              <a:rPr lang="en-US" sz="1800" dirty="0"/>
              <a:t>), 0644 | IPC_CREAT;</a:t>
            </a:r>
          </a:p>
          <a:p>
            <a:pPr marL="88900" indent="0">
              <a:buNone/>
            </a:pPr>
            <a:r>
              <a:rPr lang="en-US" sz="1800" dirty="0"/>
              <a:t>…</a:t>
            </a:r>
          </a:p>
          <a:p>
            <a:pPr marL="88900" indent="0">
              <a:buNone/>
            </a:pPr>
            <a:r>
              <a:rPr lang="en-US" sz="1800" dirty="0"/>
              <a:t>// Attach the shared memory segment to the parent process </a:t>
            </a:r>
          </a:p>
          <a:p>
            <a:pPr marL="88900" indent="0">
              <a:buNone/>
            </a:pPr>
            <a:r>
              <a:rPr lang="en-US" sz="1800" dirty="0"/>
              <a:t>p = (struct </a:t>
            </a:r>
            <a:r>
              <a:rPr lang="en-US" sz="1800" dirty="0" err="1"/>
              <a:t>shm_data</a:t>
            </a:r>
            <a:r>
              <a:rPr lang="en-US" sz="1800" dirty="0"/>
              <a:t> *)</a:t>
            </a:r>
            <a:r>
              <a:rPr lang="en-US" sz="1800" dirty="0" err="1"/>
              <a:t>shmat</a:t>
            </a:r>
            <a:r>
              <a:rPr lang="en-US" sz="1800" dirty="0"/>
              <a:t>(</a:t>
            </a:r>
            <a:r>
              <a:rPr lang="en-US" sz="1800" dirty="0" err="1"/>
              <a:t>shmid</a:t>
            </a:r>
            <a:r>
              <a:rPr lang="en-US" sz="1800" dirty="0"/>
              <a:t>, NULL, 0);</a:t>
            </a:r>
          </a:p>
          <a:p>
            <a:pPr marL="88900" indent="0">
              <a:buNone/>
            </a:pPr>
            <a:r>
              <a:rPr lang="en-US" sz="1800" dirty="0"/>
              <a:t>…</a:t>
            </a:r>
          </a:p>
          <a:p>
            <a:pPr marL="88900" indent="0">
              <a:buNone/>
            </a:pPr>
            <a:r>
              <a:rPr lang="en-US" sz="1800" dirty="0"/>
              <a:t>// Initialize the semaphore in shared memory, with an initial value of 1    </a:t>
            </a:r>
          </a:p>
          <a:p>
            <a:pPr marL="8890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sem_init</a:t>
            </a:r>
            <a:r>
              <a:rPr lang="en-US" sz="1800" dirty="0"/>
              <a:t>(&amp;p-&gt;</a:t>
            </a:r>
            <a:r>
              <a:rPr lang="en-US" sz="1800" dirty="0" err="1"/>
              <a:t>sem</a:t>
            </a:r>
            <a:r>
              <a:rPr lang="en-US" sz="1800" dirty="0"/>
              <a:t>, 1, 1) == -1) {        </a:t>
            </a:r>
          </a:p>
          <a:p>
            <a:pPr marL="8890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perror</a:t>
            </a:r>
            <a:r>
              <a:rPr lang="en-US" sz="1800" dirty="0"/>
              <a:t>("</a:t>
            </a:r>
            <a:r>
              <a:rPr lang="en-US" sz="1800" dirty="0" err="1"/>
              <a:t>sem_init</a:t>
            </a:r>
            <a:r>
              <a:rPr lang="en-US" sz="1800" dirty="0"/>
              <a:t>");        exit(EXIT_FAILURE);    </a:t>
            </a:r>
          </a:p>
          <a:p>
            <a:pPr marL="88900" indent="0">
              <a:buNone/>
            </a:pPr>
            <a:r>
              <a:rPr lang="en-US" sz="1800" dirty="0"/>
              <a:t>}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The advantage of unnamed semaphores?</a:t>
            </a:r>
          </a:p>
          <a:p>
            <a:pPr marL="889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23C36-B014-4648-B5A0-AD768E5DD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89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Binary Semaphores vs pthread mutexes</a:t>
            </a:r>
            <a:endParaRPr sz="3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74" name="Google Shape;474;p5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Binary semaphores vs pthread mutexes</a:t>
            </a:r>
            <a:endParaRPr dirty="0"/>
          </a:p>
        </p:txBody>
      </p:sp>
      <p:sp>
        <p:nvSpPr>
          <p:cNvPr id="477" name="Google Shape;477;p58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What is the difference?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Binary semaphores vs pthread mutexes</a:t>
            </a:r>
            <a:endParaRPr dirty="0"/>
          </a:p>
        </p:txBody>
      </p:sp>
      <p:sp>
        <p:nvSpPr>
          <p:cNvPr id="488" name="Google Shape;488;p59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What is the difference? 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Semaphores can do this: </a:t>
            </a:r>
            <a:endParaRPr/>
          </a:p>
        </p:txBody>
      </p:sp>
      <p:sp>
        <p:nvSpPr>
          <p:cNvPr id="490" name="Google Shape;490;p59"/>
          <p:cNvSpPr/>
          <p:nvPr/>
        </p:nvSpPr>
        <p:spPr>
          <a:xfrm>
            <a:off x="576250" y="3305850"/>
            <a:ext cx="1685400" cy="42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sem_wait(sem)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1" name="Google Shape;491;p59"/>
          <p:cNvSpPr/>
          <p:nvPr/>
        </p:nvSpPr>
        <p:spPr>
          <a:xfrm>
            <a:off x="3172300" y="4187800"/>
            <a:ext cx="1685400" cy="423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sem_post(sem)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2" name="Google Shape;492;p59"/>
          <p:cNvGrpSpPr/>
          <p:nvPr/>
        </p:nvGrpSpPr>
        <p:grpSpPr>
          <a:xfrm>
            <a:off x="739000" y="2359950"/>
            <a:ext cx="3955950" cy="847200"/>
            <a:chOff x="739000" y="2359950"/>
            <a:chExt cx="3955950" cy="847200"/>
          </a:xfrm>
        </p:grpSpPr>
        <p:grpSp>
          <p:nvGrpSpPr>
            <p:cNvPr id="493" name="Google Shape;493;p59"/>
            <p:cNvGrpSpPr/>
            <p:nvPr/>
          </p:nvGrpSpPr>
          <p:grpSpPr>
            <a:xfrm>
              <a:off x="739000" y="2359950"/>
              <a:ext cx="3955950" cy="423600"/>
              <a:chOff x="739000" y="2359950"/>
              <a:chExt cx="3955950" cy="423600"/>
            </a:xfrm>
          </p:grpSpPr>
          <p:sp>
            <p:nvSpPr>
              <p:cNvPr id="494" name="Google Shape;494;p59"/>
              <p:cNvSpPr/>
              <p:nvPr/>
            </p:nvSpPr>
            <p:spPr>
              <a:xfrm>
                <a:off x="739000" y="2359950"/>
                <a:ext cx="1359900" cy="4236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Thread 1</a:t>
                </a:r>
                <a:endParaRPr/>
              </a:p>
            </p:txBody>
          </p:sp>
          <p:sp>
            <p:nvSpPr>
              <p:cNvPr id="495" name="Google Shape;495;p59"/>
              <p:cNvSpPr/>
              <p:nvPr/>
            </p:nvSpPr>
            <p:spPr>
              <a:xfrm>
                <a:off x="3335050" y="2359950"/>
                <a:ext cx="1359900" cy="4236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Thread 2</a:t>
                </a:r>
                <a:endParaRPr/>
              </a:p>
            </p:txBody>
          </p:sp>
        </p:grpSp>
        <p:sp>
          <p:nvSpPr>
            <p:cNvPr id="496" name="Google Shape;496;p59"/>
            <p:cNvSpPr/>
            <p:nvPr/>
          </p:nvSpPr>
          <p:spPr>
            <a:xfrm>
              <a:off x="2297863" y="2783550"/>
              <a:ext cx="838200" cy="4236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sem = 1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97" name="Google Shape;497;p59"/>
          <p:cNvSpPr/>
          <p:nvPr/>
        </p:nvSpPr>
        <p:spPr>
          <a:xfrm>
            <a:off x="2297863" y="3783350"/>
            <a:ext cx="838200" cy="42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sem = 0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8" name="Google Shape;498;p59"/>
          <p:cNvSpPr/>
          <p:nvPr/>
        </p:nvSpPr>
        <p:spPr>
          <a:xfrm>
            <a:off x="2297863" y="4611400"/>
            <a:ext cx="838200" cy="42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sem =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05" name="Google Shape;505;p6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Binary semaphores vs pthread mutexes</a:t>
            </a:r>
            <a:endParaRPr dirty="0"/>
          </a:p>
        </p:txBody>
      </p:sp>
      <p:sp>
        <p:nvSpPr>
          <p:cNvPr id="508" name="Google Shape;508;p60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What is the difference? 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pthread mutexes </a:t>
            </a:r>
            <a:r>
              <a:rPr lang="en">
                <a:solidFill>
                  <a:srgbClr val="FF0000"/>
                </a:solidFill>
              </a:rPr>
              <a:t>cannot</a:t>
            </a:r>
            <a:r>
              <a:rPr lang="en"/>
              <a:t> do this</a:t>
            </a:r>
            <a:endParaRPr/>
          </a:p>
        </p:txBody>
      </p:sp>
      <p:sp>
        <p:nvSpPr>
          <p:cNvPr id="510" name="Google Shape;510;p60"/>
          <p:cNvSpPr/>
          <p:nvPr/>
        </p:nvSpPr>
        <p:spPr>
          <a:xfrm>
            <a:off x="576250" y="3305850"/>
            <a:ext cx="1685400" cy="42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_lock(lock)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1" name="Google Shape;511;p60"/>
          <p:cNvSpPr/>
          <p:nvPr/>
        </p:nvSpPr>
        <p:spPr>
          <a:xfrm>
            <a:off x="3172300" y="4187800"/>
            <a:ext cx="1685400" cy="423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_unlock(lock)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12" name="Google Shape;512;p60"/>
          <p:cNvGrpSpPr/>
          <p:nvPr/>
        </p:nvGrpSpPr>
        <p:grpSpPr>
          <a:xfrm>
            <a:off x="739000" y="2359950"/>
            <a:ext cx="3955950" cy="847200"/>
            <a:chOff x="739000" y="2359950"/>
            <a:chExt cx="3955950" cy="847200"/>
          </a:xfrm>
        </p:grpSpPr>
        <p:grpSp>
          <p:nvGrpSpPr>
            <p:cNvPr id="513" name="Google Shape;513;p60"/>
            <p:cNvGrpSpPr/>
            <p:nvPr/>
          </p:nvGrpSpPr>
          <p:grpSpPr>
            <a:xfrm>
              <a:off x="739000" y="2359950"/>
              <a:ext cx="3955950" cy="423600"/>
              <a:chOff x="739000" y="2359950"/>
              <a:chExt cx="3955950" cy="423600"/>
            </a:xfrm>
          </p:grpSpPr>
          <p:sp>
            <p:nvSpPr>
              <p:cNvPr id="514" name="Google Shape;514;p60"/>
              <p:cNvSpPr/>
              <p:nvPr/>
            </p:nvSpPr>
            <p:spPr>
              <a:xfrm>
                <a:off x="739000" y="2359950"/>
                <a:ext cx="1359900" cy="4236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Thread 1</a:t>
                </a:r>
                <a:endParaRPr/>
              </a:p>
            </p:txBody>
          </p:sp>
          <p:sp>
            <p:nvSpPr>
              <p:cNvPr id="515" name="Google Shape;515;p60"/>
              <p:cNvSpPr/>
              <p:nvPr/>
            </p:nvSpPr>
            <p:spPr>
              <a:xfrm>
                <a:off x="3335050" y="2359950"/>
                <a:ext cx="1359900" cy="4236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Thread 2</a:t>
                </a:r>
                <a:endParaRPr/>
              </a:p>
            </p:txBody>
          </p:sp>
        </p:grpSp>
        <p:sp>
          <p:nvSpPr>
            <p:cNvPr id="516" name="Google Shape;516;p60"/>
            <p:cNvSpPr/>
            <p:nvPr/>
          </p:nvSpPr>
          <p:spPr>
            <a:xfrm>
              <a:off x="2162592" y="2783550"/>
              <a:ext cx="1108800" cy="4236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lock = unlocked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7" name="Google Shape;517;p60"/>
          <p:cNvSpPr/>
          <p:nvPr/>
        </p:nvSpPr>
        <p:spPr>
          <a:xfrm>
            <a:off x="1847275" y="4611400"/>
            <a:ext cx="1739400" cy="423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UNDEFINED BEHAVIOR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60"/>
          <p:cNvSpPr/>
          <p:nvPr/>
        </p:nvSpPr>
        <p:spPr>
          <a:xfrm>
            <a:off x="2162567" y="3746825"/>
            <a:ext cx="1108800" cy="42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lock = </a:t>
            </a: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locked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25" name="Google Shape;525;p6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Binary semaphores vs pthread mutexes</a:t>
            </a:r>
            <a:endParaRPr dirty="0"/>
          </a:p>
        </p:txBody>
      </p:sp>
      <p:sp>
        <p:nvSpPr>
          <p:cNvPr id="528" name="Google Shape;528;p61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What is the difference? 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Any thread can wait/post on a semaphore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Only the thread that locked a pthread mutex can unlock it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ex1:</a:t>
            </a:r>
            <a:r>
              <a:rPr lang="en" sz="1700" dirty="0">
                <a:solidFill>
                  <a:schemeClr val="accent1"/>
                </a:solidFill>
              </a:rPr>
              <a:t> processes with fork/wait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ex2: </a:t>
            </a:r>
            <a:r>
              <a:rPr lang="en" sz="1700" dirty="0">
                <a:solidFill>
                  <a:schemeClr val="accent1"/>
                </a:solidFill>
              </a:rPr>
              <a:t>pthreads ordering, counter variable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Semaphore usage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ex3: </a:t>
            </a:r>
            <a:r>
              <a:rPr lang="en" sz="1700" dirty="0">
                <a:solidFill>
                  <a:srgbClr val="00B050"/>
                </a:solidFill>
              </a:rPr>
              <a:t>race condition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ex4: </a:t>
            </a:r>
            <a:r>
              <a:rPr lang="en" sz="1700" dirty="0">
                <a:solidFill>
                  <a:srgbClr val="00B050"/>
                </a:solidFill>
              </a:rPr>
              <a:t>pthread joining</a:t>
            </a:r>
            <a:r>
              <a:rPr lang="en" sz="1700" b="1" dirty="0">
                <a:solidFill>
                  <a:srgbClr val="00B050"/>
                </a:solidFill>
              </a:rPr>
              <a:t> </a:t>
            </a:r>
            <a:r>
              <a:rPr lang="en" sz="1700" dirty="0">
                <a:solidFill>
                  <a:srgbClr val="00B050"/>
                </a:solidFill>
              </a:rPr>
              <a:t> 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ex5:</a:t>
            </a:r>
            <a:r>
              <a:rPr lang="en" sz="1700" dirty="0">
                <a:solidFill>
                  <a:srgbClr val="00B050"/>
                </a:solidFill>
              </a:rPr>
              <a:t> pthread mutexes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ex6: </a:t>
            </a:r>
            <a:r>
              <a:rPr lang="en" sz="1700" dirty="0"/>
              <a:t>condition variables </a:t>
            </a:r>
            <a:r>
              <a:rPr lang="en" sz="1700" dirty="0">
                <a:solidFill>
                  <a:srgbClr val="FF0000"/>
                </a:solidFill>
              </a:rPr>
              <a:t>(starts to get challenging)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411099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ex1:</a:t>
            </a:r>
            <a:r>
              <a:rPr lang="en" sz="1700" dirty="0">
                <a:solidFill>
                  <a:schemeClr val="accent1"/>
                </a:solidFill>
              </a:rPr>
              <a:t> processes with fork/wait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ex2: </a:t>
            </a:r>
            <a:r>
              <a:rPr lang="en" sz="1700" dirty="0">
                <a:solidFill>
                  <a:schemeClr val="accent1"/>
                </a:solidFill>
              </a:rPr>
              <a:t>pthreads ordering, counter variable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Semaphore usage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ex3: </a:t>
            </a:r>
            <a:r>
              <a:rPr lang="en" sz="1700" dirty="0">
                <a:solidFill>
                  <a:schemeClr val="accent1"/>
                </a:solidFill>
              </a:rPr>
              <a:t>race condition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ex4: </a:t>
            </a:r>
            <a:r>
              <a:rPr lang="en" sz="1700" dirty="0">
                <a:solidFill>
                  <a:schemeClr val="accent1"/>
                </a:solidFill>
              </a:rPr>
              <a:t>pthread joining</a:t>
            </a:r>
            <a:r>
              <a:rPr lang="en" sz="1700" b="1" dirty="0">
                <a:solidFill>
                  <a:schemeClr val="accent1"/>
                </a:solidFill>
              </a:rPr>
              <a:t> </a:t>
            </a:r>
            <a:r>
              <a:rPr lang="en" sz="1700" dirty="0">
                <a:solidFill>
                  <a:schemeClr val="accent1"/>
                </a:solidFill>
              </a:rPr>
              <a:t> 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ex5:</a:t>
            </a:r>
            <a:r>
              <a:rPr lang="en" sz="1700" dirty="0">
                <a:solidFill>
                  <a:schemeClr val="accent1"/>
                </a:solidFill>
              </a:rPr>
              <a:t> pthread mutexes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rgbClr val="00B050"/>
                </a:solidFill>
              </a:rPr>
              <a:t>ex6: </a:t>
            </a:r>
            <a:r>
              <a:rPr lang="en" sz="1700" dirty="0">
                <a:solidFill>
                  <a:srgbClr val="00B050"/>
                </a:solidFill>
              </a:rPr>
              <a:t>condition variables (starts to get challenging)</a:t>
            </a: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24300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Power: Three Pillars of CS3210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161625" y="844475"/>
            <a:ext cx="2864100" cy="24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Part 1: OpenMP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Making </a:t>
            </a:r>
            <a:r>
              <a:rPr lang="en" sz="1700" b="1"/>
              <a:t>single-node</a:t>
            </a:r>
            <a:r>
              <a:rPr lang="en" sz="1700"/>
              <a:t> </a:t>
            </a:r>
            <a:br>
              <a:rPr lang="en" sz="1700"/>
            </a:br>
            <a:r>
              <a:rPr lang="en" sz="1700" b="1"/>
              <a:t>CPU</a:t>
            </a:r>
            <a:r>
              <a:rPr lang="en" sz="1700"/>
              <a:t> programs faster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Complex tasks </a:t>
            </a:r>
            <a:r>
              <a:rPr lang="en" sz="1500"/>
              <a:t>that are relatively </a:t>
            </a:r>
            <a:r>
              <a:rPr lang="en" sz="1500" b="1"/>
              <a:t>less parallelizable </a:t>
            </a:r>
            <a:r>
              <a:rPr lang="en" sz="1500"/>
              <a:t>(10s of tasks)</a:t>
            </a:r>
            <a:endParaRPr sz="1500"/>
          </a:p>
        </p:txBody>
      </p:sp>
      <p:sp>
        <p:nvSpPr>
          <p:cNvPr id="210" name="Google Shape;210;p30"/>
          <p:cNvSpPr/>
          <p:nvPr/>
        </p:nvSpPr>
        <p:spPr>
          <a:xfrm>
            <a:off x="3139948" y="844475"/>
            <a:ext cx="2864100" cy="24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Part 2: CUDA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Making </a:t>
            </a:r>
            <a:r>
              <a:rPr lang="en" sz="1700" b="1">
                <a:solidFill>
                  <a:srgbClr val="000000"/>
                </a:solidFill>
              </a:rPr>
              <a:t>single-node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 b="1">
                <a:solidFill>
                  <a:srgbClr val="000000"/>
                </a:solidFill>
              </a:rPr>
              <a:t>GPU-able</a:t>
            </a:r>
            <a:r>
              <a:rPr lang="en" sz="1700">
                <a:solidFill>
                  <a:srgbClr val="000000"/>
                </a:solidFill>
              </a:rPr>
              <a:t> programs faster</a:t>
            </a:r>
            <a:endParaRPr sz="1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</a:rPr>
              <a:t>Simpler tasks </a:t>
            </a:r>
            <a:r>
              <a:rPr lang="en" sz="1500">
                <a:solidFill>
                  <a:srgbClr val="000000"/>
                </a:solidFill>
              </a:rPr>
              <a:t>that are relatively </a:t>
            </a:r>
            <a:r>
              <a:rPr lang="en" sz="1500" b="1">
                <a:solidFill>
                  <a:srgbClr val="000000"/>
                </a:solidFill>
              </a:rPr>
              <a:t>more parallelizable </a:t>
            </a:r>
            <a:br>
              <a:rPr lang="en" sz="1500" b="1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(millions of tasks even)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6118272" y="844475"/>
            <a:ext cx="2864100" cy="247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</a:rPr>
              <a:t>Part 3: MPI</a:t>
            </a:r>
            <a:endParaRPr sz="20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Making </a:t>
            </a:r>
            <a:r>
              <a:rPr lang="en" sz="1700" b="1" dirty="0">
                <a:solidFill>
                  <a:srgbClr val="000000"/>
                </a:solidFill>
              </a:rPr>
              <a:t>multi-node</a:t>
            </a:r>
            <a:r>
              <a:rPr lang="en" sz="1700" dirty="0">
                <a:solidFill>
                  <a:srgbClr val="000000"/>
                </a:solidFill>
              </a:rPr>
              <a:t> programs faster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0000"/>
                </a:solidFill>
              </a:rPr>
              <a:t>Large, mixed workloads </a:t>
            </a:r>
            <a:br>
              <a:rPr lang="en" sz="1500" b="1" dirty="0">
                <a:solidFill>
                  <a:srgbClr val="000000"/>
                </a:solidFill>
              </a:rPr>
            </a:br>
            <a:r>
              <a:rPr lang="en" sz="1500" dirty="0">
                <a:solidFill>
                  <a:srgbClr val="000000"/>
                </a:solidFill>
              </a:rPr>
              <a:t>(slow communication between nodes is worth it due to size / parallelizabilty of work)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792175" y="3693825"/>
            <a:ext cx="755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complexity: how to </a:t>
            </a:r>
            <a:r>
              <a:rPr lang="en" sz="23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harness </a:t>
            </a:r>
            <a:r>
              <a:rPr lang="en" sz="23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power effectively?</a:t>
            </a:r>
            <a:endParaRPr sz="15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35" name="Google Shape;535;p62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Condition Variables</a:t>
            </a:r>
            <a:br>
              <a:rPr lang="en" sz="3100" dirty="0"/>
            </a:br>
            <a:r>
              <a:rPr lang="en" sz="1800" dirty="0"/>
              <a:t>exercies-6-lab1</a:t>
            </a:r>
            <a:br>
              <a:rPr lang="en" sz="3100" dirty="0"/>
            </a:br>
            <a:endParaRPr sz="3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Condition Variables?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741750" y="1519600"/>
            <a:ext cx="4301400" cy="3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(condition is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/* Do something when condition is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satisfied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done = true;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(done) break;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5168850" y="1561100"/>
            <a:ext cx="3234600" cy="29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/* change variable value to make condition satisfied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  <p:sp>
        <p:nvSpPr>
          <p:cNvPr id="301" name="Google Shape;301;p42"/>
          <p:cNvSpPr txBox="1"/>
          <p:nvPr/>
        </p:nvSpPr>
        <p:spPr>
          <a:xfrm>
            <a:off x="3726600" y="1119400"/>
            <a:ext cx="16908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Is this code good?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1299550" y="1266325"/>
            <a:ext cx="374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1"/>
          </p:nvPr>
        </p:nvSpPr>
        <p:spPr>
          <a:xfrm>
            <a:off x="5123725" y="1266325"/>
            <a:ext cx="3234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/* change variable value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u="sng"/>
          </a:p>
        </p:txBody>
      </p:sp>
      <p:sp>
        <p:nvSpPr>
          <p:cNvPr id="309" name="Google Shape;309;p43"/>
          <p:cNvSpPr txBox="1"/>
          <p:nvPr/>
        </p:nvSpPr>
        <p:spPr>
          <a:xfrm>
            <a:off x="31950" y="1563700"/>
            <a:ext cx="1076100" cy="7389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Handles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"spurious wakeups"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43"/>
          <p:cNvCxnSpPr/>
          <p:nvPr/>
        </p:nvCxnSpPr>
        <p:spPr>
          <a:xfrm>
            <a:off x="1112600" y="2074725"/>
            <a:ext cx="2508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43"/>
          <p:cNvSpPr txBox="1"/>
          <p:nvPr/>
        </p:nvSpPr>
        <p:spPr>
          <a:xfrm>
            <a:off x="31950" y="2530750"/>
            <a:ext cx="1076100" cy="9234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Releases mutex when waiting on cond_var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43"/>
          <p:cNvCxnSpPr/>
          <p:nvPr/>
        </p:nvCxnSpPr>
        <p:spPr>
          <a:xfrm rot="10800000" flipH="1">
            <a:off x="1123650" y="2530725"/>
            <a:ext cx="563400" cy="1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3"/>
          <p:cNvSpPr txBox="1"/>
          <p:nvPr/>
        </p:nvSpPr>
        <p:spPr>
          <a:xfrm>
            <a:off x="6578400" y="3903225"/>
            <a:ext cx="2443200" cy="9234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Tells the waiting thread to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wake up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but thread will only wake up once the signaling thread releases mutex as well.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4" name="Google Shape;314;p43"/>
          <p:cNvCxnSpPr/>
          <p:nvPr/>
        </p:nvCxnSpPr>
        <p:spPr>
          <a:xfrm rot="10800000">
            <a:off x="7866000" y="3109725"/>
            <a:ext cx="501300" cy="7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43"/>
          <p:cNvSpPr txBox="1"/>
          <p:nvPr/>
        </p:nvSpPr>
        <p:spPr>
          <a:xfrm>
            <a:off x="195650" y="3727675"/>
            <a:ext cx="1719900" cy="5541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 this point, mutex is re-obtained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 rot="-5400000">
            <a:off x="1061950" y="3158325"/>
            <a:ext cx="807000" cy="331800"/>
          </a:xfrm>
          <a:prstGeom prst="bentConnector3">
            <a:avLst>
              <a:gd name="adj1" fmla="val 993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59" name="Google Shape;559;p6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 variables: explained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p64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ask you to use </a:t>
            </a:r>
            <a:r>
              <a:rPr lang="en" b="1"/>
              <a:t>condition variables</a:t>
            </a:r>
            <a:r>
              <a:rPr lang="en"/>
              <a:t> in ex7 and semaphores in ex8 to do the same thing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 they must implement similar functionality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Why do they </a:t>
            </a:r>
            <a:r>
              <a:rPr lang="en" b="1">
                <a:solidFill>
                  <a:srgbClr val="FF0000"/>
                </a:solidFill>
              </a:rPr>
              <a:t>both</a:t>
            </a:r>
            <a:r>
              <a:rPr lang="en">
                <a:solidFill>
                  <a:srgbClr val="FF0000"/>
                </a:solidFill>
              </a:rPr>
              <a:t> exist?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 variables: explained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65"/>
          <p:cNvSpPr txBox="1">
            <a:spLocks noGrp="1"/>
          </p:cNvSpPr>
          <p:nvPr>
            <p:ph type="body" idx="1"/>
          </p:nvPr>
        </p:nvSpPr>
        <p:spPr>
          <a:xfrm>
            <a:off x="398550" y="13915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dirty="0">
                <a:solidFill>
                  <a:srgbClr val="FF0000"/>
                </a:solidFill>
              </a:rPr>
              <a:t>Why do they </a:t>
            </a:r>
            <a:r>
              <a:rPr lang="en" b="1" dirty="0">
                <a:solidFill>
                  <a:srgbClr val="FF0000"/>
                </a:solidFill>
              </a:rPr>
              <a:t>both</a:t>
            </a:r>
            <a:r>
              <a:rPr lang="en" dirty="0">
                <a:solidFill>
                  <a:srgbClr val="FF0000"/>
                </a:solidFill>
              </a:rPr>
              <a:t> (condvar, semaphore) exist? </a:t>
            </a:r>
            <a:endParaRPr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dirty="0">
                <a:solidFill>
                  <a:srgbClr val="38761D"/>
                </a:solidFill>
              </a:rPr>
              <a:t>Semaphores are </a:t>
            </a:r>
            <a:r>
              <a:rPr lang="en" b="1" i="1" dirty="0">
                <a:solidFill>
                  <a:srgbClr val="38761D"/>
                </a:solidFill>
              </a:rPr>
              <a:t>too</a:t>
            </a:r>
            <a:r>
              <a:rPr lang="en" dirty="0">
                <a:solidFill>
                  <a:srgbClr val="38761D"/>
                </a:solidFill>
              </a:rPr>
              <a:t> </a:t>
            </a:r>
            <a:r>
              <a:rPr lang="en" b="1" i="1" dirty="0">
                <a:solidFill>
                  <a:srgbClr val="38761D"/>
                </a:solidFill>
              </a:rPr>
              <a:t>generic</a:t>
            </a:r>
            <a:r>
              <a:rPr lang="en" dirty="0">
                <a:solidFill>
                  <a:srgbClr val="38761D"/>
                </a:solidFill>
              </a:rPr>
              <a:t> (increment/decrement an integer) to map nicely to all problems</a:t>
            </a:r>
            <a:endParaRPr dirty="0"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dirty="0">
                <a:solidFill>
                  <a:srgbClr val="38761D"/>
                </a:solidFill>
              </a:rPr>
              <a:t>Semaphores </a:t>
            </a:r>
            <a:r>
              <a:rPr lang="en" b="1" i="1" dirty="0">
                <a:solidFill>
                  <a:srgbClr val="38761D"/>
                </a:solidFill>
              </a:rPr>
              <a:t>cannot</a:t>
            </a:r>
            <a:r>
              <a:rPr lang="en" b="1" dirty="0">
                <a:solidFill>
                  <a:srgbClr val="38761D"/>
                </a:solidFill>
              </a:rPr>
              <a:t> </a:t>
            </a:r>
            <a:r>
              <a:rPr lang="en" b="1" i="1" dirty="0">
                <a:solidFill>
                  <a:srgbClr val="38761D"/>
                </a:solidFill>
              </a:rPr>
              <a:t>broadcast</a:t>
            </a:r>
            <a:r>
              <a:rPr lang="en" dirty="0">
                <a:solidFill>
                  <a:srgbClr val="38761D"/>
                </a:solidFill>
              </a:rPr>
              <a:t> messages to all other threads</a:t>
            </a:r>
            <a:endParaRPr dirty="0"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1299550" y="1266325"/>
            <a:ext cx="374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1"/>
          </p:nvPr>
        </p:nvSpPr>
        <p:spPr>
          <a:xfrm>
            <a:off x="5123725" y="1266325"/>
            <a:ext cx="3234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/* change variable value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u="sng"/>
          </a:p>
        </p:txBody>
      </p:sp>
      <p:sp>
        <p:nvSpPr>
          <p:cNvPr id="309" name="Google Shape;309;p43"/>
          <p:cNvSpPr txBox="1"/>
          <p:nvPr/>
        </p:nvSpPr>
        <p:spPr>
          <a:xfrm>
            <a:off x="31950" y="1563700"/>
            <a:ext cx="1076100" cy="7389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Handles </a:t>
            </a:r>
            <a:r>
              <a:rPr lang="en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"spurious wakeups"</a:t>
            </a:r>
            <a:endParaRPr sz="1200" b="1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43"/>
          <p:cNvCxnSpPr/>
          <p:nvPr/>
        </p:nvCxnSpPr>
        <p:spPr>
          <a:xfrm>
            <a:off x="1112600" y="2074725"/>
            <a:ext cx="2508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43"/>
          <p:cNvSpPr txBox="1"/>
          <p:nvPr/>
        </p:nvSpPr>
        <p:spPr>
          <a:xfrm>
            <a:off x="31950" y="2530750"/>
            <a:ext cx="1076100" cy="9234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Releases mutex when waiting on cond_var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43"/>
          <p:cNvCxnSpPr/>
          <p:nvPr/>
        </p:nvCxnSpPr>
        <p:spPr>
          <a:xfrm rot="10800000" flipH="1">
            <a:off x="1123650" y="2530725"/>
            <a:ext cx="563400" cy="1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3"/>
          <p:cNvSpPr txBox="1"/>
          <p:nvPr/>
        </p:nvSpPr>
        <p:spPr>
          <a:xfrm>
            <a:off x="6578400" y="3903225"/>
            <a:ext cx="2443200" cy="9234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Tells the waiting thread to 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wake up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but thread will only wake up once the signaling thread releases mutex as well.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4" name="Google Shape;314;p43"/>
          <p:cNvCxnSpPr/>
          <p:nvPr/>
        </p:nvCxnSpPr>
        <p:spPr>
          <a:xfrm rot="10800000">
            <a:off x="7866000" y="3109725"/>
            <a:ext cx="501300" cy="7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43"/>
          <p:cNvSpPr txBox="1"/>
          <p:nvPr/>
        </p:nvSpPr>
        <p:spPr>
          <a:xfrm>
            <a:off x="195650" y="3727675"/>
            <a:ext cx="1719900" cy="5541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 this point, mutex is re-obtained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 rot="-5400000">
            <a:off x="1061950" y="3158325"/>
            <a:ext cx="807000" cy="331800"/>
          </a:xfrm>
          <a:prstGeom prst="bentConnector3">
            <a:avLst>
              <a:gd name="adj1" fmla="val 993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954878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Spurious Wakeups</a:t>
            </a:r>
            <a:endParaRPr dirty="0"/>
          </a:p>
        </p:txBody>
      </p:sp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Why do we not use </a:t>
            </a:r>
            <a:r>
              <a:rPr lang="en" b="1">
                <a:solidFill>
                  <a:srgbClr val="CC0000"/>
                </a:solidFill>
              </a:rPr>
              <a:t>if</a:t>
            </a:r>
            <a:r>
              <a:rPr lang="en">
                <a:solidFill>
                  <a:srgbClr val="CC0000"/>
                </a:solidFill>
              </a:rPr>
              <a:t> statements for checking condition in the waiting thread?</a:t>
            </a: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1"/>
          </p:nvPr>
        </p:nvSpPr>
        <p:spPr>
          <a:xfrm>
            <a:off x="431400" y="2014100"/>
            <a:ext cx="4286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maybe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999050" y="2014100"/>
            <a:ext cx="3833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thread: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  <p:sp>
        <p:nvSpPr>
          <p:cNvPr id="344" name="Google Shape;344;p47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386375" y="1119525"/>
            <a:ext cx="3861600" cy="6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Problem can be observed if we have 2 waiting threads (i.e. consumers)!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3985750" y="4087475"/>
            <a:ext cx="4405500" cy="55396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1. Innocent thread </a:t>
            </a: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released 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mutex </a:t>
            </a: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and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is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waiting on </a:t>
            </a:r>
            <a:r>
              <a:rPr lang="en" sz="1200" b="1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cond_var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to be signaled.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49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464225" y="1116600"/>
            <a:ext cx="4107600" cy="4247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2. </a:t>
            </a:r>
            <a:r>
              <a:rPr lang="en-US" altLang="zh-C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Then, the s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ignaling thread signal</a:t>
            </a: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 condition variables, sets condition satisfied, and then released the mutex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b="1" u="sng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 Computing?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Simply put: </a:t>
            </a:r>
            <a:r>
              <a:rPr lang="en" b="1" dirty="0"/>
              <a:t>Make things go </a:t>
            </a:r>
            <a:r>
              <a:rPr lang="en" b="1" i="1" dirty="0"/>
              <a:t>fast.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altLang="zh-CN" b="1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348700" y="4554415"/>
            <a:ext cx="4852102" cy="4247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3. Evil thread </a:t>
            </a: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locks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the mutex, because OS may context switch to it instead of the innocent waiting thread.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🥹</a:t>
            </a:r>
            <a:r>
              <a:rPr lang="en" sz="1500" u="sng" dirty="0"/>
              <a:t>Innocent waiting thread:</a:t>
            </a:r>
            <a:endParaRPr sz="1500" u="sng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dirty="0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 dirty="0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51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😈</a:t>
            </a:r>
            <a:r>
              <a:rPr lang="en" sz="1500" u="sng" dirty="0"/>
              <a:t>Evil waiting thread:</a:t>
            </a:r>
            <a:endParaRPr sz="1500" u="sng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311700" y="4565545"/>
            <a:ext cx="4026300" cy="42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4. Condition is satisfied due to signaling thread's activities earlier on, so the if-statement is skipped.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81" name="Google Shape;381;p51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 dirty="0"/>
              <a:t>Signaling thread:</a:t>
            </a:r>
            <a:endParaRPr sz="1500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2"/>
          <p:cNvSpPr txBox="1"/>
          <p:nvPr/>
        </p:nvSpPr>
        <p:spPr>
          <a:xfrm>
            <a:off x="311700" y="4533900"/>
            <a:ext cx="4648920" cy="4247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5. Evil thread does something to make condition invalid again (e.g. dequeue task from queue, making the queue empty again).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90" name="Google Shape;390;p52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3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311700" y="4624100"/>
            <a:ext cx="4026300" cy="2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6. Evil thread finally unlocks mutex.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99" name="Google Shape;399;p53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  <p:sp>
        <p:nvSpPr>
          <p:cNvPr id="400" name="Google Shape;400;p53"/>
          <p:cNvSpPr txBox="1"/>
          <p:nvPr/>
        </p:nvSpPr>
        <p:spPr>
          <a:xfrm>
            <a:off x="5003750" y="4310000"/>
            <a:ext cx="2700900" cy="554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Note that the signal for cond_var is still not consumed!</a:t>
            </a:r>
            <a:endParaRPr sz="1200" b="1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3631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pthread_cond_wait(&amp;cond_var, &amp;mutex);</a:t>
            </a: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4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4494700" y="4103650"/>
            <a:ext cx="4026300" cy="7119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7. OS finally context-switches back to the innocent thread.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Innocent thread sees that </a:t>
            </a:r>
            <a:r>
              <a:rPr lang="en" sz="1200" b="1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cond_var was signaled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&amp; </a:t>
            </a:r>
            <a:r>
              <a:rPr lang="en" sz="1200" b="1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mutex is unlocked,</a:t>
            </a: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so it exits the if-statement…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body" idx="1"/>
          </p:nvPr>
        </p:nvSpPr>
        <p:spPr>
          <a:xfrm>
            <a:off x="4456300" y="2244775"/>
            <a:ext cx="4298400" cy="21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🥹</a:t>
            </a:r>
            <a:r>
              <a:rPr lang="en" sz="1500" u="sng"/>
              <a:t>Innocent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// do something assuming condition is satisfied</a:t>
            </a:r>
            <a:endParaRPr sz="1200" b="1"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55"/>
          <p:cNvSpPr txBox="1">
            <a:spLocks noGrp="1"/>
          </p:cNvSpPr>
          <p:nvPr>
            <p:ph type="body" idx="1"/>
          </p:nvPr>
        </p:nvSpPr>
        <p:spPr>
          <a:xfrm>
            <a:off x="311700" y="1767525"/>
            <a:ext cx="36315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😈</a:t>
            </a:r>
            <a:r>
              <a:rPr lang="en" sz="1500" u="sng"/>
              <a:t>Evil waiting thread:</a:t>
            </a:r>
            <a:endParaRPr sz="1500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invalid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55"/>
          <p:cNvSpPr txBox="1"/>
          <p:nvPr/>
        </p:nvSpPr>
        <p:spPr>
          <a:xfrm>
            <a:off x="4494700" y="4421875"/>
            <a:ext cx="4026300" cy="42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75" tIns="27425" rIns="8227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8. Leading to possibly a race condition or undefined behaviour!</a:t>
            </a:r>
            <a:endParaRPr sz="1200" dirty="0">
              <a:solidFill>
                <a:schemeClr val="dk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1"/>
          </p:nvPr>
        </p:nvSpPr>
        <p:spPr>
          <a:xfrm>
            <a:off x="4654750" y="75125"/>
            <a:ext cx="37062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Signaling thread: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do something to make condition satisfied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u="sng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Tasks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398550" y="1315375"/>
            <a:ext cx="83763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Connect to lab machines, download code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ex1:</a:t>
            </a:r>
            <a:r>
              <a:rPr lang="en" sz="1700" dirty="0">
                <a:solidFill>
                  <a:schemeClr val="accent1"/>
                </a:solidFill>
              </a:rPr>
              <a:t> processes with fork/wait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ex2: </a:t>
            </a:r>
            <a:r>
              <a:rPr lang="en" sz="1700" dirty="0">
                <a:solidFill>
                  <a:schemeClr val="accent1"/>
                </a:solidFill>
              </a:rPr>
              <a:t>pthreads ordering, counter variable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Semaphore usage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ex3: </a:t>
            </a:r>
            <a:r>
              <a:rPr lang="en" sz="1700" dirty="0">
                <a:solidFill>
                  <a:schemeClr val="accent1"/>
                </a:solidFill>
              </a:rPr>
              <a:t>race condition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ex4: </a:t>
            </a:r>
            <a:r>
              <a:rPr lang="en" sz="1700" dirty="0">
                <a:solidFill>
                  <a:schemeClr val="accent1"/>
                </a:solidFill>
              </a:rPr>
              <a:t>pthread joining</a:t>
            </a:r>
            <a:r>
              <a:rPr lang="en" sz="1700" b="1" dirty="0">
                <a:solidFill>
                  <a:schemeClr val="accent1"/>
                </a:solidFill>
              </a:rPr>
              <a:t> </a:t>
            </a:r>
            <a:r>
              <a:rPr lang="en" sz="1700" dirty="0">
                <a:solidFill>
                  <a:schemeClr val="accent1"/>
                </a:solidFill>
              </a:rPr>
              <a:t> 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ex5:</a:t>
            </a:r>
            <a:r>
              <a:rPr lang="en" sz="1700" dirty="0">
                <a:solidFill>
                  <a:schemeClr val="accent1"/>
                </a:solidFill>
              </a:rPr>
              <a:t> pthread mutexes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1"/>
                </a:solidFill>
              </a:rPr>
              <a:t>ex6: </a:t>
            </a:r>
            <a:r>
              <a:rPr lang="en" sz="1700" dirty="0">
                <a:solidFill>
                  <a:schemeClr val="accent1"/>
                </a:solidFill>
              </a:rPr>
              <a:t>condition variables (starts to get challenging)</a:t>
            </a: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ex7:</a:t>
            </a:r>
            <a:r>
              <a:rPr lang="en" sz="1700" dirty="0"/>
              <a:t> producer-consumer: pthreads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  <a:endParaRPr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ex8:</a:t>
            </a:r>
            <a:r>
              <a:rPr lang="en" sz="1700" dirty="0"/>
              <a:t> producer-consumer: processes and semaphores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b="1" dirty="0">
                <a:solidFill>
                  <a:srgbClr val="FF0000"/>
                </a:solidFill>
              </a:rPr>
              <a:t>(for submission)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tx1"/>
                </a:solidFill>
              </a:rPr>
              <a:t>ex9: </a:t>
            </a:r>
            <a:r>
              <a:rPr lang="en-US" sz="1800" dirty="0">
                <a:solidFill>
                  <a:schemeClr val="tx1"/>
                </a:solidFill>
              </a:rPr>
              <a:t>Explanation </a:t>
            </a:r>
            <a:r>
              <a:rPr lang="en-US" sz="1800" dirty="0"/>
              <a:t>of observations of ex7 &amp; ex8 </a:t>
            </a:r>
            <a:r>
              <a:rPr lang="en-US" sz="1800" dirty="0">
                <a:solidFill>
                  <a:srgbClr val="FF0000"/>
                </a:solidFill>
              </a:rPr>
              <a:t>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2536874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044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Connecting to lab machines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Processes and threads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Mutexes/Semaphores/Condition Variables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Bringing it all together</a:t>
            </a:r>
            <a:endParaRPr/>
          </a:p>
        </p:txBody>
      </p:sp>
      <p:sp>
        <p:nvSpPr>
          <p:cNvPr id="595" name="Google Shape;595;p6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96" name="Google Shape;596;p6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and Slides Sharing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sp>
        <p:nvSpPr>
          <p:cNvPr id="8" name="Google Shape;82;p15">
            <a:extLst>
              <a:ext uri="{FF2B5EF4-FFF2-40B4-BE49-F238E27FC236}">
                <a16:creationId xmlns:a16="http://schemas.microsoft.com/office/drawing/2014/main" id="{80E08562-CF38-443B-99B7-C46BECBD43B8}"/>
              </a:ext>
            </a:extLst>
          </p:cNvPr>
          <p:cNvSpPr txBox="1"/>
          <p:nvPr/>
        </p:nvSpPr>
        <p:spPr>
          <a:xfrm>
            <a:off x="5465607" y="185461"/>
            <a:ext cx="355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 these will be shown again at the end~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/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</a:rPr>
              <a:t>Github</a:t>
            </a:r>
            <a:r>
              <a:rPr lang="en-US" sz="2400" b="1" dirty="0">
                <a:solidFill>
                  <a:srgbClr val="6AA84F"/>
                </a:solidFill>
              </a:rPr>
              <a:t> and </a:t>
            </a:r>
            <a:r>
              <a:rPr lang="en-US" sz="2400" b="1" dirty="0">
                <a:hlinkClick r:id="rId5"/>
              </a:rPr>
              <a:t>Google D</a:t>
            </a:r>
            <a:r>
              <a:rPr lang="en-US" altLang="zh-CN" sz="2400" b="1" dirty="0"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/>
              <a:t>You can find the </a:t>
            </a:r>
            <a:r>
              <a:rPr lang="en-US" b="1" dirty="0">
                <a:hlinkClick r:id="rId5"/>
              </a:rPr>
              <a:t>Link</a:t>
            </a:r>
            <a:r>
              <a:rPr lang="en-US" b="1" dirty="0"/>
              <a:t> in the README if preferring Google Drive</a:t>
            </a:r>
          </a:p>
        </p:txBody>
      </p:sp>
    </p:spTree>
    <p:extLst>
      <p:ext uri="{BB962C8B-B14F-4D97-AF65-F5344CB8AC3E}">
        <p14:creationId xmlns:p14="http://schemas.microsoft.com/office/powerpoint/2010/main" val="3171999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602" name="Google Shape;602;p69"/>
          <p:cNvSpPr txBox="1">
            <a:spLocks noGrp="1"/>
          </p:cNvSpPr>
          <p:nvPr>
            <p:ph type="title"/>
          </p:nvPr>
        </p:nvSpPr>
        <p:spPr>
          <a:xfrm>
            <a:off x="215675" y="783325"/>
            <a:ext cx="8877900" cy="1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you next week!</a:t>
            </a:r>
            <a:endParaRPr dirty="0"/>
          </a:p>
        </p:txBody>
      </p:sp>
      <p:sp>
        <p:nvSpPr>
          <p:cNvPr id="603" name="Google Shape;603;p69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9"/>
          <p:cNvSpPr txBox="1">
            <a:spLocks noGrp="1"/>
          </p:cNvSpPr>
          <p:nvPr>
            <p:ph type="subTitle" idx="1"/>
          </p:nvPr>
        </p:nvSpPr>
        <p:spPr>
          <a:xfrm>
            <a:off x="1373250" y="2474825"/>
            <a:ext cx="63975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Email: 		</a:t>
            </a:r>
            <a:r>
              <a:rPr lang="en" u="sng" dirty="0">
                <a:solidFill>
                  <a:schemeClr val="hlink"/>
                </a:solidFill>
              </a:rPr>
              <a:t>changxi_</a:t>
            </a:r>
            <a:r>
              <a:rPr lang="en-US" u="sng" dirty="0" err="1">
                <a:solidFill>
                  <a:schemeClr val="hlink"/>
                </a:solidFill>
              </a:rPr>
              <a:t>liu</a:t>
            </a:r>
            <a:r>
              <a:rPr lang="en" u="sng" dirty="0">
                <a:solidFill>
                  <a:schemeClr val="hlink"/>
                </a:solidFill>
              </a:rPr>
              <a:t>@</a:t>
            </a:r>
            <a:r>
              <a:rPr lang="en-US" u="sng" dirty="0">
                <a:solidFill>
                  <a:schemeClr val="hlink"/>
                </a:solidFill>
              </a:rPr>
              <a:t>u.</a:t>
            </a:r>
            <a:r>
              <a:rPr lang="en" u="sng" dirty="0">
                <a:solidFill>
                  <a:schemeClr val="hlink"/>
                </a:solidFill>
              </a:rPr>
              <a:t>nus.edu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 Computing?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699" y="1266325"/>
            <a:ext cx="8832301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Simply put: </a:t>
            </a:r>
            <a:r>
              <a:rPr lang="en" b="1" dirty="0"/>
              <a:t>Make things go </a:t>
            </a:r>
            <a:r>
              <a:rPr lang="en" b="1" i="1" dirty="0"/>
              <a:t>fast.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/>
              <a:t>For example: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/>
              <a:t>Training </a:t>
            </a:r>
            <a:r>
              <a:rPr lang="en-US" b="1" i="1" dirty="0"/>
              <a:t>full-size GPT-3: 3.14xe</a:t>
            </a:r>
            <a:r>
              <a:rPr lang="en-US" b="1" i="1" baseline="30000" dirty="0"/>
              <a:t>23</a:t>
            </a:r>
            <a:r>
              <a:rPr lang="en-US" b="1" i="1" dirty="0"/>
              <a:t> Flops with 1000 H100 </a:t>
            </a:r>
            <a:r>
              <a:rPr lang="en-US" altLang="zh-CN" b="1" i="1" dirty="0"/>
              <a:t>GPUs (</a:t>
            </a:r>
            <a:r>
              <a:rPr lang="en-US" b="1" i="1" dirty="0"/>
              <a:t>51.22 TFLOPS</a:t>
            </a:r>
            <a:r>
              <a:rPr lang="en-US" altLang="zh-CN" b="1" i="1" dirty="0"/>
              <a:t>)</a:t>
            </a:r>
            <a:endParaRPr lang="en-US" b="1" i="1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b="1" i="1" dirty="0"/>
              <a:t>In theory, 70 days are required (ignore communication overhead, etc.)</a:t>
            </a:r>
            <a:endParaRPr lang="en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altLang="zh-CN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087C8-1148-4A9F-A2FA-E02B6CE1EA48}"/>
              </a:ext>
            </a:extLst>
          </p:cNvPr>
          <p:cNvSpPr txBox="1"/>
          <p:nvPr/>
        </p:nvSpPr>
        <p:spPr>
          <a:xfrm>
            <a:off x="7782012" y="299015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[1]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EDE5C-37A9-4143-9D0E-CC5910DC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6" y="68982"/>
            <a:ext cx="2540684" cy="292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90956-E806-4A60-97C6-8CCBFF11DBCA}"/>
              </a:ext>
            </a:extLst>
          </p:cNvPr>
          <p:cNvSpPr txBox="1"/>
          <p:nvPr/>
        </p:nvSpPr>
        <p:spPr>
          <a:xfrm>
            <a:off x="440514" y="4635409"/>
            <a:ext cx="48141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[1]. Brown, T. B. et.al. Language models are few-shot learners. </a:t>
            </a:r>
            <a:r>
              <a:rPr lang="en-US" sz="1050" dirty="0" err="1"/>
              <a:t>NeurIPS</a:t>
            </a:r>
            <a:r>
              <a:rPr lang="en-US" sz="105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277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3616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Learn how to </a:t>
            </a:r>
            <a:r>
              <a:rPr lang="en" sz="2100" b="1" dirty="0"/>
              <a:t>decompose problems into tasks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158462" y="2019925"/>
            <a:ext cx="4370475" cy="2082047"/>
            <a:chOff x="158462" y="2019925"/>
            <a:chExt cx="4370475" cy="2082047"/>
          </a:xfrm>
        </p:grpSpPr>
        <p:pic>
          <p:nvPicPr>
            <p:cNvPr id="237" name="Google Shape;23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62" y="2472297"/>
              <a:ext cx="4370475" cy="1629675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38" name="Google Shape;238;p33"/>
            <p:cNvSpPr txBox="1"/>
            <p:nvPr/>
          </p:nvSpPr>
          <p:spPr>
            <a:xfrm>
              <a:off x="1148038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parallelism</a:t>
              </a:r>
              <a:endParaRPr sz="12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9" name="Google Shape;239;p33"/>
          <p:cNvGrpSpPr/>
          <p:nvPr/>
        </p:nvGrpSpPr>
        <p:grpSpPr>
          <a:xfrm>
            <a:off x="4739193" y="2019925"/>
            <a:ext cx="4246143" cy="2800099"/>
            <a:chOff x="4739193" y="2019925"/>
            <a:chExt cx="4246143" cy="2800099"/>
          </a:xfrm>
        </p:grpSpPr>
        <p:sp>
          <p:nvSpPr>
            <p:cNvPr id="240" name="Google Shape;240;p33"/>
            <p:cNvSpPr txBox="1"/>
            <p:nvPr/>
          </p:nvSpPr>
          <p:spPr>
            <a:xfrm>
              <a:off x="5764613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parallelism</a:t>
              </a:r>
              <a:endParaRPr sz="1200" b="1">
                <a:solidFill>
                  <a:schemeClr val="dk1"/>
                </a:solidFill>
              </a:endParaRPr>
            </a:p>
          </p:txBody>
        </p:sp>
        <p:grpSp>
          <p:nvGrpSpPr>
            <p:cNvPr id="241" name="Google Shape;241;p33"/>
            <p:cNvGrpSpPr/>
            <p:nvPr/>
          </p:nvGrpSpPr>
          <p:grpSpPr>
            <a:xfrm>
              <a:off x="4739193" y="2472297"/>
              <a:ext cx="4246143" cy="2347728"/>
              <a:chOff x="4510467" y="2091173"/>
              <a:chExt cx="4474806" cy="2494398"/>
            </a:xfrm>
          </p:grpSpPr>
          <p:pic>
            <p:nvPicPr>
              <p:cNvPr id="242" name="Google Shape;242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510467" y="2091173"/>
                <a:ext cx="4437421" cy="2437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33"/>
              <p:cNvSpPr/>
              <p:nvPr/>
            </p:nvSpPr>
            <p:spPr>
              <a:xfrm>
                <a:off x="4547548" y="2668523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3"/>
              <p:cNvSpPr/>
              <p:nvPr/>
            </p:nvSpPr>
            <p:spPr>
              <a:xfrm>
                <a:off x="4547543" y="2091178"/>
                <a:ext cx="4437600" cy="5955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4547548" y="3207339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4547548" y="3746155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76A5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4547543" y="4284971"/>
                <a:ext cx="4437600" cy="300600"/>
              </a:xfrm>
              <a:prstGeom prst="rect">
                <a:avLst/>
              </a:prstGeom>
              <a:noFill/>
              <a:ln w="38100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34;p20">
            <a:extLst>
              <a:ext uri="{FF2B5EF4-FFF2-40B4-BE49-F238E27FC236}">
                <a16:creationId xmlns:a16="http://schemas.microsoft.com/office/drawing/2014/main" id="{C1175B74-484A-4F42-94D1-3A66D66F5FF8}"/>
              </a:ext>
            </a:extLst>
          </p:cNvPr>
          <p:cNvSpPr txBox="1"/>
          <p:nvPr/>
        </p:nvSpPr>
        <p:spPr>
          <a:xfrm>
            <a:off x="2048310" y="4335363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Images taken from Sriram's slides</a:t>
            </a:r>
            <a:endParaRPr sz="1200" i="1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3616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 startAt="2"/>
            </a:pPr>
            <a:r>
              <a:rPr lang="en" sz="2100" dirty="0"/>
              <a:t>Become </a:t>
            </a:r>
            <a:r>
              <a:rPr lang="en" sz="2100" b="1" dirty="0"/>
              <a:t>systems detectives</a:t>
            </a:r>
            <a:r>
              <a:rPr lang="en" sz="2100" dirty="0"/>
              <a:t>: think </a:t>
            </a:r>
            <a:r>
              <a:rPr lang="en" sz="2100" i="1" dirty="0"/>
              <a:t>holistically </a:t>
            </a:r>
            <a:r>
              <a:rPr lang="en" sz="2100" dirty="0"/>
              <a:t>about performance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t="20605" b="10779"/>
          <a:stretch/>
        </p:blipFill>
        <p:spPr>
          <a:xfrm>
            <a:off x="56600" y="2863163"/>
            <a:ext cx="5070525" cy="1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515" y="2521636"/>
            <a:ext cx="3878970" cy="25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417750" y="1244825"/>
            <a:ext cx="830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the algorithm? Disk? Cache? Network? </a:t>
            </a:r>
            <a:br>
              <a:rPr lang="en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enough work? Too much work? Synchronization overhead?</a:t>
            </a:r>
            <a:br>
              <a:rPr lang="en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6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Theory alone is useless here. 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8" name="Google Shape;134;p20">
            <a:extLst>
              <a:ext uri="{FF2B5EF4-FFF2-40B4-BE49-F238E27FC236}">
                <a16:creationId xmlns:a16="http://schemas.microsoft.com/office/drawing/2014/main" id="{C3948C3D-6B3C-492D-92DD-012BD1D1C1FA}"/>
              </a:ext>
            </a:extLst>
          </p:cNvPr>
          <p:cNvSpPr txBox="1"/>
          <p:nvPr/>
        </p:nvSpPr>
        <p:spPr>
          <a:xfrm>
            <a:off x="2468800" y="4682925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Images taken from Sriram's slides</a:t>
            </a:r>
            <a:endParaRPr sz="1200" i="1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3616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 startAt="3"/>
            </a:pPr>
            <a:r>
              <a:rPr lang="en" sz="2100" b="1"/>
              <a:t>Have fun!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266" name="Google Shape;266;p35"/>
          <p:cNvSpPr txBox="1"/>
          <p:nvPr/>
        </p:nvSpPr>
        <p:spPr>
          <a:xfrm>
            <a:off x="79800" y="1625825"/>
            <a:ext cx="898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Very satisfying to make a program faster. You will hopefully understand soon :)</a:t>
            </a:r>
            <a:endParaRPr sz="1800" b="1">
              <a:solidFill>
                <a:srgbClr val="38761D"/>
              </a:solidFill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r="31119"/>
          <a:stretch/>
        </p:blipFill>
        <p:spPr>
          <a:xfrm>
            <a:off x="63025" y="2571750"/>
            <a:ext cx="3936551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75" y="2571750"/>
            <a:ext cx="5055724" cy="20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3;p21">
            <a:extLst>
              <a:ext uri="{FF2B5EF4-FFF2-40B4-BE49-F238E27FC236}">
                <a16:creationId xmlns:a16="http://schemas.microsoft.com/office/drawing/2014/main" id="{F98D9D0E-B5E4-4351-92D6-0013747A71E9}"/>
              </a:ext>
            </a:extLst>
          </p:cNvPr>
          <p:cNvSpPr txBox="1"/>
          <p:nvPr/>
        </p:nvSpPr>
        <p:spPr>
          <a:xfrm>
            <a:off x="3127800" y="4625775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GIFs taken from Sriram's slides</a:t>
            </a:r>
            <a:endParaRPr sz="1200" i="1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4356</Words>
  <Application>Microsoft Office PowerPoint</Application>
  <PresentationFormat>On-screen Show (16:9)</PresentationFormat>
  <Paragraphs>723</Paragraphs>
  <Slides>59</Slides>
  <Notes>58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Quattrocento Sans</vt:lpstr>
      <vt:lpstr>Arial</vt:lpstr>
      <vt:lpstr>Calibri</vt:lpstr>
      <vt:lpstr>Consolas</vt:lpstr>
      <vt:lpstr>Courier New</vt:lpstr>
      <vt:lpstr>PT Serif</vt:lpstr>
      <vt:lpstr>Times New Roman</vt:lpstr>
      <vt:lpstr>Open Sans</vt:lpstr>
      <vt:lpstr>Beatrice template</vt:lpstr>
      <vt:lpstr>CS3210 Lab 1</vt:lpstr>
      <vt:lpstr>About myself</vt:lpstr>
      <vt:lpstr>Questions and Slides Sharing</vt:lpstr>
      <vt:lpstr>Raw Power: Three Pillars of CS3210</vt:lpstr>
      <vt:lpstr>Why Parallel Computing?</vt:lpstr>
      <vt:lpstr>Why Parallel Computing?</vt:lpstr>
      <vt:lpstr>Our goals </vt:lpstr>
      <vt:lpstr>Our goals </vt:lpstr>
      <vt:lpstr>Our goals </vt:lpstr>
      <vt:lpstr>General Lab Workflow</vt:lpstr>
      <vt:lpstr>Today’s lab: Processes/Threads/Synchro</vt:lpstr>
      <vt:lpstr>Why teach synchronization first?</vt:lpstr>
      <vt:lpstr>Why teach synchronization first?</vt:lpstr>
      <vt:lpstr>Lab 1 - Tasks</vt:lpstr>
      <vt:lpstr>Connecting to lab machines</vt:lpstr>
      <vt:lpstr>Connection tips: SSH config file</vt:lpstr>
      <vt:lpstr>For the more advanced users…</vt:lpstr>
      <vt:lpstr>Connection tips: Updating SSH key</vt:lpstr>
      <vt:lpstr>Accessing the machines while not being at SoC…</vt:lpstr>
      <vt:lpstr>Forticlient VPN Configuration</vt:lpstr>
      <vt:lpstr>Logging into the VPN</vt:lpstr>
      <vt:lpstr>Lab 1 - Tasks</vt:lpstr>
      <vt:lpstr>Lab 1 - Tasks</vt:lpstr>
      <vt:lpstr>Named vs Unnamed Semaphores semaph_named.cpp (Part 2 in lab1)</vt:lpstr>
      <vt:lpstr>Named vs unnamed semaphores</vt:lpstr>
      <vt:lpstr>Named vs unnamed semaphores</vt:lpstr>
      <vt:lpstr>Named vs unnamed semaphores</vt:lpstr>
      <vt:lpstr>Shared memory usage</vt:lpstr>
      <vt:lpstr>Named Semaphore in Multi-User Environements</vt:lpstr>
      <vt:lpstr>Named vs unnamed semaphores</vt:lpstr>
      <vt:lpstr>Named vs unnamed semaphores</vt:lpstr>
      <vt:lpstr>unnamed semaphores</vt:lpstr>
      <vt:lpstr>Binary Semaphores vs pthread mutexes</vt:lpstr>
      <vt:lpstr>Binary semaphores vs pthread mutexes</vt:lpstr>
      <vt:lpstr>Binary semaphores vs pthread mutexes</vt:lpstr>
      <vt:lpstr>Binary semaphores vs pthread mutexes</vt:lpstr>
      <vt:lpstr>Binary semaphores vs pthread mutexes</vt:lpstr>
      <vt:lpstr>Lab 1 - Tasks</vt:lpstr>
      <vt:lpstr>Lab 1 - Tasks</vt:lpstr>
      <vt:lpstr>Condition Variables exercies-6-lab1 </vt:lpstr>
      <vt:lpstr>Why Condition Variables?</vt:lpstr>
      <vt:lpstr>Condition Variables</vt:lpstr>
      <vt:lpstr>Condition variables: explained</vt:lpstr>
      <vt:lpstr>Condition variables: explained</vt:lpstr>
      <vt:lpstr>Condition Variables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Lab 1 - Tasks</vt:lpstr>
      <vt:lpstr>Summary</vt:lpstr>
      <vt:lpstr>Questions and Slides Sharing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Lab 1</dc:title>
  <cp:lastModifiedBy>Liu Changxi</cp:lastModifiedBy>
  <cp:revision>19</cp:revision>
  <dcterms:modified xsi:type="dcterms:W3CDTF">2024-08-29T02:16:18Z</dcterms:modified>
</cp:coreProperties>
</file>