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58" r:id="rId3"/>
    <p:sldId id="267" r:id="rId4"/>
    <p:sldId id="268" r:id="rId5"/>
    <p:sldId id="269" r:id="rId6"/>
    <p:sldId id="270" r:id="rId7"/>
    <p:sldId id="262" r:id="rId8"/>
    <p:sldId id="263" r:id="rId9"/>
    <p:sldId id="264" r:id="rId10"/>
    <p:sldId id="265" r:id="rId11"/>
    <p:sldId id="266" r:id="rId12"/>
    <p:sldId id="309" r:id="rId13"/>
    <p:sldId id="310" r:id="rId14"/>
    <p:sldId id="313" r:id="rId15"/>
    <p:sldId id="311" r:id="rId16"/>
    <p:sldId id="312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4" r:id="rId31"/>
    <p:sldId id="285" r:id="rId32"/>
    <p:sldId id="286" r:id="rId33"/>
    <p:sldId id="287" r:id="rId34"/>
    <p:sldId id="288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315" r:id="rId43"/>
    <p:sldId id="316" r:id="rId44"/>
    <p:sldId id="298" r:id="rId45"/>
    <p:sldId id="317" r:id="rId46"/>
    <p:sldId id="300" r:id="rId47"/>
    <p:sldId id="318" r:id="rId48"/>
    <p:sldId id="319" r:id="rId49"/>
    <p:sldId id="320" r:id="rId50"/>
    <p:sldId id="306" r:id="rId51"/>
    <p:sldId id="307" r:id="rId52"/>
    <p:sldId id="322" r:id="rId5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Open Sans" panose="020B0604020202020204" charset="0"/>
      <p:regular r:id="rId59"/>
      <p:bold r:id="rId60"/>
      <p:italic r:id="rId61"/>
      <p:boldItalic r:id="rId62"/>
    </p:embeddedFont>
    <p:embeddedFont>
      <p:font typeface="PT Serif" panose="020B0604020202020204" charset="0"/>
      <p:regular r:id="rId63"/>
      <p:bold r:id="rId64"/>
      <p:italic r:id="rId65"/>
      <p:boldItalic r:id="rId66"/>
    </p:embeddedFont>
    <p:embeddedFont>
      <p:font typeface="Quattrocento Sans" panose="020B060402020202020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Changxi" userId="bf23ac5e-c2b4-476a-ac23-169a0c8c5211" providerId="ADAL" clId="{20874CE0-BCB3-4DA5-B683-C0A07CB319C1}"/>
    <pc:docChg chg="undo redo custSel addSld delSld modSld">
      <pc:chgData name="Liu Changxi" userId="bf23ac5e-c2b4-476a-ac23-169a0c8c5211" providerId="ADAL" clId="{20874CE0-BCB3-4DA5-B683-C0A07CB319C1}" dt="2024-09-19T05:44:48.688" v="437" actId="207"/>
      <pc:docMkLst>
        <pc:docMk/>
      </pc:docMkLst>
      <pc:sldChg chg="addSp modSp">
        <pc:chgData name="Liu Changxi" userId="bf23ac5e-c2b4-476a-ac23-169a0c8c5211" providerId="ADAL" clId="{20874CE0-BCB3-4DA5-B683-C0A07CB319C1}" dt="2024-09-19T02:46:41.523" v="22" actId="20577"/>
        <pc:sldMkLst>
          <pc:docMk/>
          <pc:sldMk cId="0" sldId="256"/>
        </pc:sldMkLst>
        <pc:spChg chg="add mod">
          <ac:chgData name="Liu Changxi" userId="bf23ac5e-c2b4-476a-ac23-169a0c8c5211" providerId="ADAL" clId="{20874CE0-BCB3-4DA5-B683-C0A07CB319C1}" dt="2024-09-19T02:46:41.523" v="22" actId="20577"/>
          <ac:spMkLst>
            <pc:docMk/>
            <pc:sldMk cId="0" sldId="256"/>
            <ac:spMk id="5" creationId="{3F0E0770-6494-4C11-89F4-4852334AB21B}"/>
          </ac:spMkLst>
        </pc:spChg>
      </pc:sldChg>
      <pc:sldChg chg="del">
        <pc:chgData name="Liu Changxi" userId="bf23ac5e-c2b4-476a-ac23-169a0c8c5211" providerId="ADAL" clId="{20874CE0-BCB3-4DA5-B683-C0A07CB319C1}" dt="2024-09-19T02:46:03.725" v="0" actId="2696"/>
        <pc:sldMkLst>
          <pc:docMk/>
          <pc:sldMk cId="0" sldId="257"/>
        </pc:sldMkLst>
      </pc:sldChg>
      <pc:sldChg chg="modSp add del">
        <pc:chgData name="Liu Changxi" userId="bf23ac5e-c2b4-476a-ac23-169a0c8c5211" providerId="ADAL" clId="{20874CE0-BCB3-4DA5-B683-C0A07CB319C1}" dt="2024-09-19T05:42:57.857" v="419" actId="27636"/>
        <pc:sldMkLst>
          <pc:docMk/>
          <pc:sldMk cId="0" sldId="258"/>
        </pc:sldMkLst>
        <pc:spChg chg="mod">
          <ac:chgData name="Liu Changxi" userId="bf23ac5e-c2b4-476a-ac23-169a0c8c5211" providerId="ADAL" clId="{20874CE0-BCB3-4DA5-B683-C0A07CB319C1}" dt="2024-09-19T05:42:57.857" v="419" actId="27636"/>
          <ac:spMkLst>
            <pc:docMk/>
            <pc:sldMk cId="0" sldId="258"/>
            <ac:spMk id="79" creationId="{00000000-0000-0000-0000-000000000000}"/>
          </ac:spMkLst>
        </pc:spChg>
      </pc:sldChg>
      <pc:sldChg chg="del">
        <pc:chgData name="Liu Changxi" userId="bf23ac5e-c2b4-476a-ac23-169a0c8c5211" providerId="ADAL" clId="{20874CE0-BCB3-4DA5-B683-C0A07CB319C1}" dt="2024-09-19T02:46:07.712" v="2" actId="2696"/>
        <pc:sldMkLst>
          <pc:docMk/>
          <pc:sldMk cId="0" sldId="259"/>
        </pc:sldMkLst>
      </pc:sldChg>
      <pc:sldChg chg="del">
        <pc:chgData name="Liu Changxi" userId="bf23ac5e-c2b4-476a-ac23-169a0c8c5211" providerId="ADAL" clId="{20874CE0-BCB3-4DA5-B683-C0A07CB319C1}" dt="2024-09-19T02:46:08.705" v="3" actId="2696"/>
        <pc:sldMkLst>
          <pc:docMk/>
          <pc:sldMk cId="0" sldId="260"/>
        </pc:sldMkLst>
      </pc:sldChg>
      <pc:sldChg chg="del">
        <pc:chgData name="Liu Changxi" userId="bf23ac5e-c2b4-476a-ac23-169a0c8c5211" providerId="ADAL" clId="{20874CE0-BCB3-4DA5-B683-C0A07CB319C1}" dt="2024-09-19T02:46:10.631" v="4" actId="2696"/>
        <pc:sldMkLst>
          <pc:docMk/>
          <pc:sldMk cId="0" sldId="261"/>
        </pc:sldMkLst>
      </pc:sldChg>
      <pc:sldChg chg="modSp add del">
        <pc:chgData name="Liu Changxi" userId="bf23ac5e-c2b4-476a-ac23-169a0c8c5211" providerId="ADAL" clId="{20874CE0-BCB3-4DA5-B683-C0A07CB319C1}" dt="2024-09-19T02:53:24.791" v="85" actId="27636"/>
        <pc:sldMkLst>
          <pc:docMk/>
          <pc:sldMk cId="0" sldId="262"/>
        </pc:sldMkLst>
        <pc:spChg chg="mod">
          <ac:chgData name="Liu Changxi" userId="bf23ac5e-c2b4-476a-ac23-169a0c8c5211" providerId="ADAL" clId="{20874CE0-BCB3-4DA5-B683-C0A07CB319C1}" dt="2024-09-19T02:53:24.791" v="85" actId="27636"/>
          <ac:spMkLst>
            <pc:docMk/>
            <pc:sldMk cId="0" sldId="262"/>
            <ac:spMk id="144" creationId="{00000000-0000-0000-0000-000000000000}"/>
          </ac:spMkLst>
        </pc:spChg>
      </pc:sldChg>
      <pc:sldChg chg="modSp add del">
        <pc:chgData name="Liu Changxi" userId="bf23ac5e-c2b4-476a-ac23-169a0c8c5211" providerId="ADAL" clId="{20874CE0-BCB3-4DA5-B683-C0A07CB319C1}" dt="2024-09-19T02:53:52.849" v="139" actId="1076"/>
        <pc:sldMkLst>
          <pc:docMk/>
          <pc:sldMk cId="0" sldId="263"/>
        </pc:sldMkLst>
        <pc:spChg chg="mod">
          <ac:chgData name="Liu Changxi" userId="bf23ac5e-c2b4-476a-ac23-169a0c8c5211" providerId="ADAL" clId="{20874CE0-BCB3-4DA5-B683-C0A07CB319C1}" dt="2024-09-19T02:53:24.807" v="86" actId="27636"/>
          <ac:spMkLst>
            <pc:docMk/>
            <pc:sldMk cId="0" sldId="263"/>
            <ac:spMk id="154" creationId="{00000000-0000-0000-0000-000000000000}"/>
          </ac:spMkLst>
        </pc:spChg>
        <pc:spChg chg="mod">
          <ac:chgData name="Liu Changxi" userId="bf23ac5e-c2b4-476a-ac23-169a0c8c5211" providerId="ADAL" clId="{20874CE0-BCB3-4DA5-B683-C0A07CB319C1}" dt="2024-09-19T02:53:48.653" v="138" actId="1076"/>
          <ac:spMkLst>
            <pc:docMk/>
            <pc:sldMk cId="0" sldId="263"/>
            <ac:spMk id="155" creationId="{00000000-0000-0000-0000-000000000000}"/>
          </ac:spMkLst>
        </pc:spChg>
        <pc:grpChg chg="mod">
          <ac:chgData name="Liu Changxi" userId="bf23ac5e-c2b4-476a-ac23-169a0c8c5211" providerId="ADAL" clId="{20874CE0-BCB3-4DA5-B683-C0A07CB319C1}" dt="2024-09-19T02:53:52.849" v="139" actId="1076"/>
          <ac:grpSpMkLst>
            <pc:docMk/>
            <pc:sldMk cId="0" sldId="263"/>
            <ac:grpSpMk id="151" creationId="{00000000-0000-0000-0000-000000000000}"/>
          </ac:grpSpMkLst>
        </pc:grpChg>
        <pc:picChg chg="mod">
          <ac:chgData name="Liu Changxi" userId="bf23ac5e-c2b4-476a-ac23-169a0c8c5211" providerId="ADAL" clId="{20874CE0-BCB3-4DA5-B683-C0A07CB319C1}" dt="2024-09-19T02:53:36.578" v="136" actId="1038"/>
          <ac:picMkLst>
            <pc:docMk/>
            <pc:sldMk cId="0" sldId="263"/>
            <ac:picMk id="156" creationId="{00000000-0000-0000-0000-000000000000}"/>
          </ac:picMkLst>
        </pc:picChg>
      </pc:sldChg>
      <pc:sldChg chg="modSp add del">
        <pc:chgData name="Liu Changxi" userId="bf23ac5e-c2b4-476a-ac23-169a0c8c5211" providerId="ADAL" clId="{20874CE0-BCB3-4DA5-B683-C0A07CB319C1}" dt="2024-09-19T02:59:48.773" v="210" actId="108"/>
        <pc:sldMkLst>
          <pc:docMk/>
          <pc:sldMk cId="0" sldId="264"/>
        </pc:sldMkLst>
        <pc:spChg chg="mod">
          <ac:chgData name="Liu Changxi" userId="bf23ac5e-c2b4-476a-ac23-169a0c8c5211" providerId="ADAL" clId="{20874CE0-BCB3-4DA5-B683-C0A07CB319C1}" dt="2024-09-19T02:53:24.839" v="88" actId="27636"/>
          <ac:spMkLst>
            <pc:docMk/>
            <pc:sldMk cId="0" sldId="264"/>
            <ac:spMk id="164" creationId="{00000000-0000-0000-0000-000000000000}"/>
          </ac:spMkLst>
        </pc:spChg>
        <pc:spChg chg="mod">
          <ac:chgData name="Liu Changxi" userId="bf23ac5e-c2b4-476a-ac23-169a0c8c5211" providerId="ADAL" clId="{20874CE0-BCB3-4DA5-B683-C0A07CB319C1}" dt="2024-09-19T02:59:48.773" v="210" actId="108"/>
          <ac:spMkLst>
            <pc:docMk/>
            <pc:sldMk cId="0" sldId="264"/>
            <ac:spMk id="165" creationId="{00000000-0000-0000-0000-000000000000}"/>
          </ac:spMkLst>
        </pc:spChg>
      </pc:sldChg>
      <pc:sldChg chg="modSp add del">
        <pc:chgData name="Liu Changxi" userId="bf23ac5e-c2b4-476a-ac23-169a0c8c5211" providerId="ADAL" clId="{20874CE0-BCB3-4DA5-B683-C0A07CB319C1}" dt="2024-09-19T02:55:33.066" v="154" actId="1036"/>
        <pc:sldMkLst>
          <pc:docMk/>
          <pc:sldMk cId="0" sldId="265"/>
        </pc:sldMkLst>
        <pc:spChg chg="mod">
          <ac:chgData name="Liu Changxi" userId="bf23ac5e-c2b4-476a-ac23-169a0c8c5211" providerId="ADAL" clId="{20874CE0-BCB3-4DA5-B683-C0A07CB319C1}" dt="2024-09-19T02:53:24.851" v="89" actId="27636"/>
          <ac:spMkLst>
            <pc:docMk/>
            <pc:sldMk cId="0" sldId="265"/>
            <ac:spMk id="178" creationId="{00000000-0000-0000-0000-000000000000}"/>
          </ac:spMkLst>
        </pc:spChg>
        <pc:grpChg chg="mod">
          <ac:chgData name="Liu Changxi" userId="bf23ac5e-c2b4-476a-ac23-169a0c8c5211" providerId="ADAL" clId="{20874CE0-BCB3-4DA5-B683-C0A07CB319C1}" dt="2024-09-19T02:55:33.066" v="154" actId="1036"/>
          <ac:grpSpMkLst>
            <pc:docMk/>
            <pc:sldMk cId="0" sldId="265"/>
            <ac:grpSpMk id="175" creationId="{00000000-0000-0000-0000-000000000000}"/>
          </ac:grpSpMkLst>
        </pc:grpChg>
      </pc:sldChg>
      <pc:sldChg chg="addSp delSp modSp add del">
        <pc:chgData name="Liu Changxi" userId="bf23ac5e-c2b4-476a-ac23-169a0c8c5211" providerId="ADAL" clId="{20874CE0-BCB3-4DA5-B683-C0A07CB319C1}" dt="2024-09-19T03:00:13.962" v="214" actId="1076"/>
        <pc:sldMkLst>
          <pc:docMk/>
          <pc:sldMk cId="0" sldId="266"/>
        </pc:sldMkLst>
        <pc:spChg chg="mod">
          <ac:chgData name="Liu Changxi" userId="bf23ac5e-c2b4-476a-ac23-169a0c8c5211" providerId="ADAL" clId="{20874CE0-BCB3-4DA5-B683-C0A07CB319C1}" dt="2024-09-19T02:53:24.863" v="90" actId="27636"/>
          <ac:spMkLst>
            <pc:docMk/>
            <pc:sldMk cId="0" sldId="266"/>
            <ac:spMk id="188" creationId="{00000000-0000-0000-0000-000000000000}"/>
          </ac:spMkLst>
        </pc:spChg>
        <pc:spChg chg="mod">
          <ac:chgData name="Liu Changxi" userId="bf23ac5e-c2b4-476a-ac23-169a0c8c5211" providerId="ADAL" clId="{20874CE0-BCB3-4DA5-B683-C0A07CB319C1}" dt="2024-09-19T02:59:34.825" v="208" actId="108"/>
          <ac:spMkLst>
            <pc:docMk/>
            <pc:sldMk cId="0" sldId="266"/>
            <ac:spMk id="189" creationId="{00000000-0000-0000-0000-000000000000}"/>
          </ac:spMkLst>
        </pc:spChg>
        <pc:grpChg chg="add mod ord">
          <ac:chgData name="Liu Changxi" userId="bf23ac5e-c2b4-476a-ac23-169a0c8c5211" providerId="ADAL" clId="{20874CE0-BCB3-4DA5-B683-C0A07CB319C1}" dt="2024-09-19T03:00:01.191" v="211" actId="1076"/>
          <ac:grpSpMkLst>
            <pc:docMk/>
            <pc:sldMk cId="0" sldId="266"/>
            <ac:grpSpMk id="8" creationId="{73546DD7-976E-460B-8F51-C91747BD7678}"/>
          </ac:grpSpMkLst>
        </pc:grpChg>
        <pc:grpChg chg="del">
          <ac:chgData name="Liu Changxi" userId="bf23ac5e-c2b4-476a-ac23-169a0c8c5211" providerId="ADAL" clId="{20874CE0-BCB3-4DA5-B683-C0A07CB319C1}" dt="2024-09-19T02:55:35.685" v="155" actId="478"/>
          <ac:grpSpMkLst>
            <pc:docMk/>
            <pc:sldMk cId="0" sldId="266"/>
            <ac:grpSpMk id="185" creationId="{00000000-0000-0000-0000-000000000000}"/>
          </ac:grpSpMkLst>
        </pc:grpChg>
        <pc:picChg chg="mod ord">
          <ac:chgData name="Liu Changxi" userId="bf23ac5e-c2b4-476a-ac23-169a0c8c5211" providerId="ADAL" clId="{20874CE0-BCB3-4DA5-B683-C0A07CB319C1}" dt="2024-09-19T03:00:13.962" v="214" actId="1076"/>
          <ac:picMkLst>
            <pc:docMk/>
            <pc:sldMk cId="0" sldId="266"/>
            <ac:picMk id="190" creationId="{00000000-0000-0000-0000-000000000000}"/>
          </ac:picMkLst>
        </pc:picChg>
      </pc:sldChg>
      <pc:sldChg chg="modSp">
        <pc:chgData name="Liu Changxi" userId="bf23ac5e-c2b4-476a-ac23-169a0c8c5211" providerId="ADAL" clId="{20874CE0-BCB3-4DA5-B683-C0A07CB319C1}" dt="2024-09-19T02:49:09.636" v="80" actId="20577"/>
        <pc:sldMkLst>
          <pc:docMk/>
          <pc:sldMk cId="0" sldId="268"/>
        </pc:sldMkLst>
        <pc:spChg chg="mod">
          <ac:chgData name="Liu Changxi" userId="bf23ac5e-c2b4-476a-ac23-169a0c8c5211" providerId="ADAL" clId="{20874CE0-BCB3-4DA5-B683-C0A07CB319C1}" dt="2024-09-19T02:49:09.636" v="80" actId="20577"/>
          <ac:spMkLst>
            <pc:docMk/>
            <pc:sldMk cId="0" sldId="268"/>
            <ac:spMk id="143" creationId="{00000000-0000-0000-0000-000000000000}"/>
          </ac:spMkLst>
        </pc:spChg>
      </pc:sldChg>
      <pc:sldChg chg="modSp">
        <pc:chgData name="Liu Changxi" userId="bf23ac5e-c2b4-476a-ac23-169a0c8c5211" providerId="ADAL" clId="{20874CE0-BCB3-4DA5-B683-C0A07CB319C1}" dt="2024-09-19T02:49:39.841" v="82" actId="20577"/>
        <pc:sldMkLst>
          <pc:docMk/>
          <pc:sldMk cId="0" sldId="270"/>
        </pc:sldMkLst>
        <pc:spChg chg="mod">
          <ac:chgData name="Liu Changxi" userId="bf23ac5e-c2b4-476a-ac23-169a0c8c5211" providerId="ADAL" clId="{20874CE0-BCB3-4DA5-B683-C0A07CB319C1}" dt="2024-09-19T02:49:39.841" v="82" actId="20577"/>
          <ac:spMkLst>
            <pc:docMk/>
            <pc:sldMk cId="0" sldId="270"/>
            <ac:spMk id="197" creationId="{00000000-0000-0000-0000-000000000000}"/>
          </ac:spMkLst>
        </pc:spChg>
      </pc:sldChg>
      <pc:sldChg chg="modSp add del">
        <pc:chgData name="Liu Changxi" userId="bf23ac5e-c2b4-476a-ac23-169a0c8c5211" providerId="ADAL" clId="{20874CE0-BCB3-4DA5-B683-C0A07CB319C1}" dt="2024-09-19T03:00:34.448" v="216" actId="167"/>
        <pc:sldMkLst>
          <pc:docMk/>
          <pc:sldMk cId="0" sldId="271"/>
        </pc:sldMkLst>
        <pc:spChg chg="mod">
          <ac:chgData name="Liu Changxi" userId="bf23ac5e-c2b4-476a-ac23-169a0c8c5211" providerId="ADAL" clId="{20874CE0-BCB3-4DA5-B683-C0A07CB319C1}" dt="2024-09-19T02:53:24.995" v="96" actId="27636"/>
          <ac:spMkLst>
            <pc:docMk/>
            <pc:sldMk cId="0" sldId="271"/>
            <ac:spMk id="224" creationId="{00000000-0000-0000-0000-000000000000}"/>
          </ac:spMkLst>
        </pc:spChg>
        <pc:picChg chg="ord">
          <ac:chgData name="Liu Changxi" userId="bf23ac5e-c2b4-476a-ac23-169a0c8c5211" providerId="ADAL" clId="{20874CE0-BCB3-4DA5-B683-C0A07CB319C1}" dt="2024-09-19T03:00:34.448" v="216" actId="167"/>
          <ac:picMkLst>
            <pc:docMk/>
            <pc:sldMk cId="0" sldId="271"/>
            <ac:picMk id="226" creationId="{00000000-0000-0000-0000-000000000000}"/>
          </ac:picMkLst>
        </pc:picChg>
      </pc:sldChg>
      <pc:sldChg chg="modSp">
        <pc:chgData name="Liu Changxi" userId="bf23ac5e-c2b4-476a-ac23-169a0c8c5211" providerId="ADAL" clId="{20874CE0-BCB3-4DA5-B683-C0A07CB319C1}" dt="2024-09-19T04:37:25.276" v="249" actId="6549"/>
        <pc:sldMkLst>
          <pc:docMk/>
          <pc:sldMk cId="0" sldId="275"/>
        </pc:sldMkLst>
        <pc:spChg chg="mod">
          <ac:chgData name="Liu Changxi" userId="bf23ac5e-c2b4-476a-ac23-169a0c8c5211" providerId="ADAL" clId="{20874CE0-BCB3-4DA5-B683-C0A07CB319C1}" dt="2024-09-19T04:37:25.276" v="249" actId="6549"/>
          <ac:spMkLst>
            <pc:docMk/>
            <pc:sldMk cId="0" sldId="275"/>
            <ac:spMk id="245" creationId="{00000000-0000-0000-0000-000000000000}"/>
          </ac:spMkLst>
        </pc:spChg>
      </pc:sldChg>
      <pc:sldChg chg="modSp del modAnim">
        <pc:chgData name="Liu Changxi" userId="bf23ac5e-c2b4-476a-ac23-169a0c8c5211" providerId="ADAL" clId="{20874CE0-BCB3-4DA5-B683-C0A07CB319C1}" dt="2024-09-19T04:54:03.339" v="262" actId="2696"/>
        <pc:sldMkLst>
          <pc:docMk/>
          <pc:sldMk cId="0" sldId="277"/>
        </pc:sldMkLst>
        <pc:spChg chg="mod">
          <ac:chgData name="Liu Changxi" userId="bf23ac5e-c2b4-476a-ac23-169a0c8c5211" providerId="ADAL" clId="{20874CE0-BCB3-4DA5-B683-C0A07CB319C1}" dt="2024-09-19T04:53:52.302" v="261" actId="6549"/>
          <ac:spMkLst>
            <pc:docMk/>
            <pc:sldMk cId="0" sldId="277"/>
            <ac:spMk id="260" creationId="{00000000-0000-0000-0000-000000000000}"/>
          </ac:spMkLst>
        </pc:spChg>
      </pc:sldChg>
      <pc:sldChg chg="modSp">
        <pc:chgData name="Liu Changxi" userId="bf23ac5e-c2b4-476a-ac23-169a0c8c5211" providerId="ADAL" clId="{20874CE0-BCB3-4DA5-B683-C0A07CB319C1}" dt="2024-09-19T04:54:47.169" v="295" actId="20577"/>
        <pc:sldMkLst>
          <pc:docMk/>
          <pc:sldMk cId="0" sldId="278"/>
        </pc:sldMkLst>
        <pc:spChg chg="mod">
          <ac:chgData name="Liu Changxi" userId="bf23ac5e-c2b4-476a-ac23-169a0c8c5211" providerId="ADAL" clId="{20874CE0-BCB3-4DA5-B683-C0A07CB319C1}" dt="2024-09-19T04:54:47.169" v="295" actId="20577"/>
          <ac:spMkLst>
            <pc:docMk/>
            <pc:sldMk cId="0" sldId="278"/>
            <ac:spMk id="266" creationId="{00000000-0000-0000-0000-000000000000}"/>
          </ac:spMkLst>
        </pc:spChg>
        <pc:spChg chg="mod">
          <ac:chgData name="Liu Changxi" userId="bf23ac5e-c2b4-476a-ac23-169a0c8c5211" providerId="ADAL" clId="{20874CE0-BCB3-4DA5-B683-C0A07CB319C1}" dt="2024-09-19T04:45:01.317" v="253" actId="1076"/>
          <ac:spMkLst>
            <pc:docMk/>
            <pc:sldMk cId="0" sldId="278"/>
            <ac:spMk id="271" creationId="{00000000-0000-0000-0000-000000000000}"/>
          </ac:spMkLst>
        </pc:spChg>
      </pc:sldChg>
      <pc:sldChg chg="modSp">
        <pc:chgData name="Liu Changxi" userId="bf23ac5e-c2b4-476a-ac23-169a0c8c5211" providerId="ADAL" clId="{20874CE0-BCB3-4DA5-B683-C0A07CB319C1}" dt="2024-09-19T04:56:02.345" v="297" actId="404"/>
        <pc:sldMkLst>
          <pc:docMk/>
          <pc:sldMk cId="0" sldId="281"/>
        </pc:sldMkLst>
        <pc:spChg chg="mod">
          <ac:chgData name="Liu Changxi" userId="bf23ac5e-c2b4-476a-ac23-169a0c8c5211" providerId="ADAL" clId="{20874CE0-BCB3-4DA5-B683-C0A07CB319C1}" dt="2024-09-19T04:56:02.345" v="297" actId="404"/>
          <ac:spMkLst>
            <pc:docMk/>
            <pc:sldMk cId="0" sldId="281"/>
            <ac:spMk id="293" creationId="{00000000-0000-0000-0000-000000000000}"/>
          </ac:spMkLst>
        </pc:spChg>
        <pc:picChg chg="mod">
          <ac:chgData name="Liu Changxi" userId="bf23ac5e-c2b4-476a-ac23-169a0c8c5211" providerId="ADAL" clId="{20874CE0-BCB3-4DA5-B683-C0A07CB319C1}" dt="2024-09-19T04:55:57.530" v="296" actId="1076"/>
          <ac:picMkLst>
            <pc:docMk/>
            <pc:sldMk cId="0" sldId="281"/>
            <ac:picMk id="294" creationId="{00000000-0000-0000-0000-000000000000}"/>
          </ac:picMkLst>
        </pc:picChg>
      </pc:sldChg>
      <pc:sldChg chg="modSp">
        <pc:chgData name="Liu Changxi" userId="bf23ac5e-c2b4-476a-ac23-169a0c8c5211" providerId="ADAL" clId="{20874CE0-BCB3-4DA5-B683-C0A07CB319C1}" dt="2024-09-19T05:01:27.763" v="303" actId="403"/>
        <pc:sldMkLst>
          <pc:docMk/>
          <pc:sldMk cId="0" sldId="285"/>
        </pc:sldMkLst>
        <pc:spChg chg="mod">
          <ac:chgData name="Liu Changxi" userId="bf23ac5e-c2b4-476a-ac23-169a0c8c5211" providerId="ADAL" clId="{20874CE0-BCB3-4DA5-B683-C0A07CB319C1}" dt="2024-09-19T05:01:27.763" v="303" actId="403"/>
          <ac:spMkLst>
            <pc:docMk/>
            <pc:sldMk cId="0" sldId="285"/>
            <ac:spMk id="321" creationId="{00000000-0000-0000-0000-000000000000}"/>
          </ac:spMkLst>
        </pc:spChg>
      </pc:sldChg>
      <pc:sldChg chg="addSp delSp modSp">
        <pc:chgData name="Liu Changxi" userId="bf23ac5e-c2b4-476a-ac23-169a0c8c5211" providerId="ADAL" clId="{20874CE0-BCB3-4DA5-B683-C0A07CB319C1}" dt="2024-09-19T05:08:05.765" v="316" actId="1076"/>
        <pc:sldMkLst>
          <pc:docMk/>
          <pc:sldMk cId="0" sldId="286"/>
        </pc:sldMkLst>
        <pc:spChg chg="add mod">
          <ac:chgData name="Liu Changxi" userId="bf23ac5e-c2b4-476a-ac23-169a0c8c5211" providerId="ADAL" clId="{20874CE0-BCB3-4DA5-B683-C0A07CB319C1}" dt="2024-09-19T05:08:02.981" v="315" actId="1076"/>
          <ac:spMkLst>
            <pc:docMk/>
            <pc:sldMk cId="0" sldId="286"/>
            <ac:spMk id="9" creationId="{FDB513AD-77EA-48AB-8918-BA849A6EB787}"/>
          </ac:spMkLst>
        </pc:spChg>
        <pc:picChg chg="add del mod">
          <ac:chgData name="Liu Changxi" userId="bf23ac5e-c2b4-476a-ac23-169a0c8c5211" providerId="ADAL" clId="{20874CE0-BCB3-4DA5-B683-C0A07CB319C1}" dt="2024-09-19T05:07:40.752" v="309" actId="478"/>
          <ac:picMkLst>
            <pc:docMk/>
            <pc:sldMk cId="0" sldId="286"/>
            <ac:picMk id="2" creationId="{2E94FC87-CD77-400F-9252-4C091AC38EFE}"/>
          </ac:picMkLst>
        </pc:picChg>
        <pc:picChg chg="mod">
          <ac:chgData name="Liu Changxi" userId="bf23ac5e-c2b4-476a-ac23-169a0c8c5211" providerId="ADAL" clId="{20874CE0-BCB3-4DA5-B683-C0A07CB319C1}" dt="2024-09-19T05:08:05.765" v="316" actId="1076"/>
          <ac:picMkLst>
            <pc:docMk/>
            <pc:sldMk cId="0" sldId="286"/>
            <ac:picMk id="335" creationId="{00000000-0000-0000-0000-000000000000}"/>
          </ac:picMkLst>
        </pc:picChg>
      </pc:sldChg>
      <pc:sldChg chg="modSp">
        <pc:chgData name="Liu Changxi" userId="bf23ac5e-c2b4-476a-ac23-169a0c8c5211" providerId="ADAL" clId="{20874CE0-BCB3-4DA5-B683-C0A07CB319C1}" dt="2024-09-19T05:09:23.599" v="320" actId="404"/>
        <pc:sldMkLst>
          <pc:docMk/>
          <pc:sldMk cId="0" sldId="287"/>
        </pc:sldMkLst>
        <pc:spChg chg="mod">
          <ac:chgData name="Liu Changxi" userId="bf23ac5e-c2b4-476a-ac23-169a0c8c5211" providerId="ADAL" clId="{20874CE0-BCB3-4DA5-B683-C0A07CB319C1}" dt="2024-09-19T05:09:23.599" v="320" actId="404"/>
          <ac:spMkLst>
            <pc:docMk/>
            <pc:sldMk cId="0" sldId="287"/>
            <ac:spMk id="340" creationId="{00000000-0000-0000-0000-000000000000}"/>
          </ac:spMkLst>
        </pc:spChg>
      </pc:sldChg>
      <pc:sldChg chg="modSp add del">
        <pc:chgData name="Liu Changxi" userId="bf23ac5e-c2b4-476a-ac23-169a0c8c5211" providerId="ADAL" clId="{20874CE0-BCB3-4DA5-B683-C0A07CB319C1}" dt="2024-09-19T05:25:06.678" v="326" actId="1035"/>
        <pc:sldMkLst>
          <pc:docMk/>
          <pc:sldMk cId="0" sldId="288"/>
        </pc:sldMkLst>
        <pc:spChg chg="mod">
          <ac:chgData name="Liu Changxi" userId="bf23ac5e-c2b4-476a-ac23-169a0c8c5211" providerId="ADAL" clId="{20874CE0-BCB3-4DA5-B683-C0A07CB319C1}" dt="2024-09-19T05:21:26.950" v="323" actId="27636"/>
          <ac:spMkLst>
            <pc:docMk/>
            <pc:sldMk cId="0" sldId="288"/>
            <ac:spMk id="343" creationId="{00000000-0000-0000-0000-000000000000}"/>
          </ac:spMkLst>
        </pc:spChg>
        <pc:spChg chg="mod">
          <ac:chgData name="Liu Changxi" userId="bf23ac5e-c2b4-476a-ac23-169a0c8c5211" providerId="ADAL" clId="{20874CE0-BCB3-4DA5-B683-C0A07CB319C1}" dt="2024-09-19T05:21:52.853" v="325" actId="404"/>
          <ac:spMkLst>
            <pc:docMk/>
            <pc:sldMk cId="0" sldId="288"/>
            <ac:spMk id="344" creationId="{00000000-0000-0000-0000-000000000000}"/>
          </ac:spMkLst>
        </pc:spChg>
        <pc:picChg chg="mod">
          <ac:chgData name="Liu Changxi" userId="bf23ac5e-c2b4-476a-ac23-169a0c8c5211" providerId="ADAL" clId="{20874CE0-BCB3-4DA5-B683-C0A07CB319C1}" dt="2024-09-19T05:25:06.678" v="326" actId="1035"/>
          <ac:picMkLst>
            <pc:docMk/>
            <pc:sldMk cId="0" sldId="288"/>
            <ac:picMk id="345" creationId="{00000000-0000-0000-0000-000000000000}"/>
          </ac:picMkLst>
        </pc:picChg>
      </pc:sldChg>
      <pc:sldChg chg="del">
        <pc:chgData name="Liu Changxi" userId="bf23ac5e-c2b4-476a-ac23-169a0c8c5211" providerId="ADAL" clId="{20874CE0-BCB3-4DA5-B683-C0A07CB319C1}" dt="2024-09-19T05:25:51.776" v="327" actId="2696"/>
        <pc:sldMkLst>
          <pc:docMk/>
          <pc:sldMk cId="0" sldId="289"/>
        </pc:sldMkLst>
      </pc:sldChg>
      <pc:sldChg chg="del">
        <pc:chgData name="Liu Changxi" userId="bf23ac5e-c2b4-476a-ac23-169a0c8c5211" providerId="ADAL" clId="{20874CE0-BCB3-4DA5-B683-C0A07CB319C1}" dt="2024-09-19T05:26:40.871" v="328" actId="2696"/>
        <pc:sldMkLst>
          <pc:docMk/>
          <pc:sldMk cId="0" sldId="293"/>
        </pc:sldMkLst>
      </pc:sldChg>
      <pc:sldChg chg="modSp add del">
        <pc:chgData name="Liu Changxi" userId="bf23ac5e-c2b4-476a-ac23-169a0c8c5211" providerId="ADAL" clId="{20874CE0-BCB3-4DA5-B683-C0A07CB319C1}" dt="2024-09-19T05:44:48.688" v="437" actId="207"/>
        <pc:sldMkLst>
          <pc:docMk/>
          <pc:sldMk cId="0" sldId="298"/>
        </pc:sldMkLst>
        <pc:spChg chg="mod">
          <ac:chgData name="Liu Changxi" userId="bf23ac5e-c2b4-476a-ac23-169a0c8c5211" providerId="ADAL" clId="{20874CE0-BCB3-4DA5-B683-C0A07CB319C1}" dt="2024-09-19T05:33:36.508" v="369" actId="27636"/>
          <ac:spMkLst>
            <pc:docMk/>
            <pc:sldMk cId="0" sldId="298"/>
            <ac:spMk id="425" creationId="{00000000-0000-0000-0000-000000000000}"/>
          </ac:spMkLst>
        </pc:spChg>
        <pc:spChg chg="mod">
          <ac:chgData name="Liu Changxi" userId="bf23ac5e-c2b4-476a-ac23-169a0c8c5211" providerId="ADAL" clId="{20874CE0-BCB3-4DA5-B683-C0A07CB319C1}" dt="2024-09-19T05:44:48.688" v="437" actId="207"/>
          <ac:spMkLst>
            <pc:docMk/>
            <pc:sldMk cId="0" sldId="298"/>
            <ac:spMk id="426" creationId="{00000000-0000-0000-0000-000000000000}"/>
          </ac:spMkLst>
        </pc:spChg>
      </pc:sldChg>
      <pc:sldChg chg="modSp add del">
        <pc:chgData name="Liu Changxi" userId="bf23ac5e-c2b4-476a-ac23-169a0c8c5211" providerId="ADAL" clId="{20874CE0-BCB3-4DA5-B683-C0A07CB319C1}" dt="2024-09-19T05:32:53.462" v="347" actId="2696"/>
        <pc:sldMkLst>
          <pc:docMk/>
          <pc:sldMk cId="0" sldId="299"/>
        </pc:sldMkLst>
        <pc:spChg chg="mod">
          <ac:chgData name="Liu Changxi" userId="bf23ac5e-c2b4-476a-ac23-169a0c8c5211" providerId="ADAL" clId="{20874CE0-BCB3-4DA5-B683-C0A07CB319C1}" dt="2024-09-19T05:32:40.580" v="346" actId="14100"/>
          <ac:spMkLst>
            <pc:docMk/>
            <pc:sldMk cId="0" sldId="299"/>
            <ac:spMk id="441" creationId="{00000000-0000-0000-0000-000000000000}"/>
          </ac:spMkLst>
        </pc:spChg>
      </pc:sldChg>
      <pc:sldChg chg="modSp add del">
        <pc:chgData name="Liu Changxi" userId="bf23ac5e-c2b4-476a-ac23-169a0c8c5211" providerId="ADAL" clId="{20874CE0-BCB3-4DA5-B683-C0A07CB319C1}" dt="2024-09-19T05:41:30.366" v="417" actId="27636"/>
        <pc:sldMkLst>
          <pc:docMk/>
          <pc:sldMk cId="0" sldId="300"/>
        </pc:sldMkLst>
        <pc:spChg chg="mod">
          <ac:chgData name="Liu Changxi" userId="bf23ac5e-c2b4-476a-ac23-169a0c8c5211" providerId="ADAL" clId="{20874CE0-BCB3-4DA5-B683-C0A07CB319C1}" dt="2024-09-19T05:41:30.366" v="417" actId="27636"/>
          <ac:spMkLst>
            <pc:docMk/>
            <pc:sldMk cId="0" sldId="300"/>
            <ac:spMk id="455" creationId="{00000000-0000-0000-0000-000000000000}"/>
          </ac:spMkLst>
        </pc:spChg>
      </pc:sldChg>
      <pc:sldChg chg="del">
        <pc:chgData name="Liu Changxi" userId="bf23ac5e-c2b4-476a-ac23-169a0c8c5211" providerId="ADAL" clId="{20874CE0-BCB3-4DA5-B683-C0A07CB319C1}" dt="2024-09-19T05:37:54.124" v="388" actId="2696"/>
        <pc:sldMkLst>
          <pc:docMk/>
          <pc:sldMk cId="0" sldId="301"/>
        </pc:sldMkLst>
      </pc:sldChg>
      <pc:sldChg chg="del">
        <pc:chgData name="Liu Changxi" userId="bf23ac5e-c2b4-476a-ac23-169a0c8c5211" providerId="ADAL" clId="{20874CE0-BCB3-4DA5-B683-C0A07CB319C1}" dt="2024-09-19T05:37:54.921" v="389" actId="2696"/>
        <pc:sldMkLst>
          <pc:docMk/>
          <pc:sldMk cId="0" sldId="302"/>
        </pc:sldMkLst>
      </pc:sldChg>
      <pc:sldChg chg="add del">
        <pc:chgData name="Liu Changxi" userId="bf23ac5e-c2b4-476a-ac23-169a0c8c5211" providerId="ADAL" clId="{20874CE0-BCB3-4DA5-B683-C0A07CB319C1}" dt="2024-09-19T05:38:13.536" v="396" actId="2696"/>
        <pc:sldMkLst>
          <pc:docMk/>
          <pc:sldMk cId="0" sldId="303"/>
        </pc:sldMkLst>
      </pc:sldChg>
      <pc:sldChg chg="add del">
        <pc:chgData name="Liu Changxi" userId="bf23ac5e-c2b4-476a-ac23-169a0c8c5211" providerId="ADAL" clId="{20874CE0-BCB3-4DA5-B683-C0A07CB319C1}" dt="2024-09-19T05:38:18.302" v="397" actId="2696"/>
        <pc:sldMkLst>
          <pc:docMk/>
          <pc:sldMk cId="0" sldId="304"/>
        </pc:sldMkLst>
      </pc:sldChg>
      <pc:sldChg chg="add del">
        <pc:chgData name="Liu Changxi" userId="bf23ac5e-c2b4-476a-ac23-169a0c8c5211" providerId="ADAL" clId="{20874CE0-BCB3-4DA5-B683-C0A07CB319C1}" dt="2024-09-19T05:38:25.343" v="398" actId="2696"/>
        <pc:sldMkLst>
          <pc:docMk/>
          <pc:sldMk cId="0" sldId="305"/>
        </pc:sldMkLst>
      </pc:sldChg>
      <pc:sldChg chg="addSp delSp modSp">
        <pc:chgData name="Liu Changxi" userId="bf23ac5e-c2b4-476a-ac23-169a0c8c5211" providerId="ADAL" clId="{20874CE0-BCB3-4DA5-B683-C0A07CB319C1}" dt="2024-09-19T05:41:16.968" v="416" actId="1076"/>
        <pc:sldMkLst>
          <pc:docMk/>
          <pc:sldMk cId="0" sldId="307"/>
        </pc:sldMkLst>
        <pc:spChg chg="mod">
          <ac:chgData name="Liu Changxi" userId="bf23ac5e-c2b4-476a-ac23-169a0c8c5211" providerId="ADAL" clId="{20874CE0-BCB3-4DA5-B683-C0A07CB319C1}" dt="2024-09-19T05:41:16.968" v="416" actId="1076"/>
          <ac:spMkLst>
            <pc:docMk/>
            <pc:sldMk cId="0" sldId="307"/>
            <ac:spMk id="514" creationId="{00000000-0000-0000-0000-000000000000}"/>
          </ac:spMkLst>
        </pc:spChg>
        <pc:picChg chg="add">
          <ac:chgData name="Liu Changxi" userId="bf23ac5e-c2b4-476a-ac23-169a0c8c5211" providerId="ADAL" clId="{20874CE0-BCB3-4DA5-B683-C0A07CB319C1}" dt="2024-09-19T05:41:01.762" v="401"/>
          <ac:picMkLst>
            <pc:docMk/>
            <pc:sldMk cId="0" sldId="307"/>
            <ac:picMk id="2" creationId="{D0E6194F-50E5-4F87-B740-2024F1389FEF}"/>
          </ac:picMkLst>
        </pc:picChg>
        <pc:picChg chg="del">
          <ac:chgData name="Liu Changxi" userId="bf23ac5e-c2b4-476a-ac23-169a0c8c5211" providerId="ADAL" clId="{20874CE0-BCB3-4DA5-B683-C0A07CB319C1}" dt="2024-09-19T05:41:01.251" v="400" actId="478"/>
          <ac:picMkLst>
            <pc:docMk/>
            <pc:sldMk cId="0" sldId="307"/>
            <ac:picMk id="515" creationId="{00000000-0000-0000-0000-000000000000}"/>
          </ac:picMkLst>
        </pc:picChg>
      </pc:sldChg>
      <pc:sldChg chg="del">
        <pc:chgData name="Liu Changxi" userId="bf23ac5e-c2b4-476a-ac23-169a0c8c5211" providerId="ADAL" clId="{20874CE0-BCB3-4DA5-B683-C0A07CB319C1}" dt="2024-09-19T05:39:02.031" v="399" actId="2696"/>
        <pc:sldMkLst>
          <pc:docMk/>
          <pc:sldMk cId="0" sldId="308"/>
        </pc:sldMkLst>
      </pc:sldChg>
      <pc:sldChg chg="modSp add">
        <pc:chgData name="Liu Changxi" userId="bf23ac5e-c2b4-476a-ac23-169a0c8c5211" providerId="ADAL" clId="{20874CE0-BCB3-4DA5-B683-C0A07CB319C1}" dt="2024-09-19T02:53:24.867" v="91" actId="27636"/>
        <pc:sldMkLst>
          <pc:docMk/>
          <pc:sldMk cId="0" sldId="309"/>
        </pc:sldMkLst>
        <pc:spChg chg="mod">
          <ac:chgData name="Liu Changxi" userId="bf23ac5e-c2b4-476a-ac23-169a0c8c5211" providerId="ADAL" clId="{20874CE0-BCB3-4DA5-B683-C0A07CB319C1}" dt="2024-09-19T02:53:24.867" v="91" actId="27636"/>
          <ac:spMkLst>
            <pc:docMk/>
            <pc:sldMk cId="0" sldId="309"/>
            <ac:spMk id="195" creationId="{00000000-0000-0000-0000-000000000000}"/>
          </ac:spMkLst>
        </pc:spChg>
      </pc:sldChg>
      <pc:sldChg chg="modSp add">
        <pc:chgData name="Liu Changxi" userId="bf23ac5e-c2b4-476a-ac23-169a0c8c5211" providerId="ADAL" clId="{20874CE0-BCB3-4DA5-B683-C0A07CB319C1}" dt="2024-09-19T02:58:42.402" v="190" actId="6549"/>
        <pc:sldMkLst>
          <pc:docMk/>
          <pc:sldMk cId="0" sldId="310"/>
        </pc:sldMkLst>
        <pc:spChg chg="mod">
          <ac:chgData name="Liu Changxi" userId="bf23ac5e-c2b4-476a-ac23-169a0c8c5211" providerId="ADAL" clId="{20874CE0-BCB3-4DA5-B683-C0A07CB319C1}" dt="2024-09-19T02:53:24.931" v="93" actId="27636"/>
          <ac:spMkLst>
            <pc:docMk/>
            <pc:sldMk cId="0" sldId="310"/>
            <ac:spMk id="202" creationId="{00000000-0000-0000-0000-000000000000}"/>
          </ac:spMkLst>
        </pc:spChg>
        <pc:spChg chg="mod">
          <ac:chgData name="Liu Changxi" userId="bf23ac5e-c2b4-476a-ac23-169a0c8c5211" providerId="ADAL" clId="{20874CE0-BCB3-4DA5-B683-C0A07CB319C1}" dt="2024-09-19T02:58:42.402" v="190" actId="6549"/>
          <ac:spMkLst>
            <pc:docMk/>
            <pc:sldMk cId="0" sldId="310"/>
            <ac:spMk id="203" creationId="{00000000-0000-0000-0000-000000000000}"/>
          </ac:spMkLst>
        </pc:spChg>
      </pc:sldChg>
      <pc:sldChg chg="modSp add">
        <pc:chgData name="Liu Changxi" userId="bf23ac5e-c2b4-476a-ac23-169a0c8c5211" providerId="ADAL" clId="{20874CE0-BCB3-4DA5-B683-C0A07CB319C1}" dt="2024-09-19T02:53:24.975" v="94" actId="27636"/>
        <pc:sldMkLst>
          <pc:docMk/>
          <pc:sldMk cId="0" sldId="311"/>
        </pc:sldMkLst>
        <pc:spChg chg="mod">
          <ac:chgData name="Liu Changxi" userId="bf23ac5e-c2b4-476a-ac23-169a0c8c5211" providerId="ADAL" clId="{20874CE0-BCB3-4DA5-B683-C0A07CB319C1}" dt="2024-09-19T02:53:24.975" v="94" actId="27636"/>
          <ac:spMkLst>
            <pc:docMk/>
            <pc:sldMk cId="0" sldId="311"/>
            <ac:spMk id="209" creationId="{00000000-0000-0000-0000-000000000000}"/>
          </ac:spMkLst>
        </pc:spChg>
      </pc:sldChg>
      <pc:sldChg chg="modSp add">
        <pc:chgData name="Liu Changxi" userId="bf23ac5e-c2b4-476a-ac23-169a0c8c5211" providerId="ADAL" clId="{20874CE0-BCB3-4DA5-B683-C0A07CB319C1}" dt="2024-09-19T04:33:42.307" v="248" actId="20577"/>
        <pc:sldMkLst>
          <pc:docMk/>
          <pc:sldMk cId="0" sldId="312"/>
        </pc:sldMkLst>
        <pc:spChg chg="mod">
          <ac:chgData name="Liu Changxi" userId="bf23ac5e-c2b4-476a-ac23-169a0c8c5211" providerId="ADAL" clId="{20874CE0-BCB3-4DA5-B683-C0A07CB319C1}" dt="2024-09-19T02:53:24.987" v="95" actId="27636"/>
          <ac:spMkLst>
            <pc:docMk/>
            <pc:sldMk cId="0" sldId="312"/>
            <ac:spMk id="216" creationId="{00000000-0000-0000-0000-000000000000}"/>
          </ac:spMkLst>
        </pc:spChg>
        <pc:spChg chg="mod">
          <ac:chgData name="Liu Changxi" userId="bf23ac5e-c2b4-476a-ac23-169a0c8c5211" providerId="ADAL" clId="{20874CE0-BCB3-4DA5-B683-C0A07CB319C1}" dt="2024-09-19T04:33:42.307" v="248" actId="20577"/>
          <ac:spMkLst>
            <pc:docMk/>
            <pc:sldMk cId="0" sldId="312"/>
            <ac:spMk id="217" creationId="{00000000-0000-0000-0000-000000000000}"/>
          </ac:spMkLst>
        </pc:spChg>
        <pc:picChg chg="mod ord">
          <ac:chgData name="Liu Changxi" userId="bf23ac5e-c2b4-476a-ac23-169a0c8c5211" providerId="ADAL" clId="{20874CE0-BCB3-4DA5-B683-C0A07CB319C1}" dt="2024-09-19T03:00:59.918" v="230" actId="1036"/>
          <ac:picMkLst>
            <pc:docMk/>
            <pc:sldMk cId="0" sldId="312"/>
            <ac:picMk id="219" creationId="{00000000-0000-0000-0000-000000000000}"/>
          </ac:picMkLst>
        </pc:picChg>
      </pc:sldChg>
      <pc:sldChg chg="addSp delSp modSp add">
        <pc:chgData name="Liu Changxi" userId="bf23ac5e-c2b4-476a-ac23-169a0c8c5211" providerId="ADAL" clId="{20874CE0-BCB3-4DA5-B683-C0A07CB319C1}" dt="2024-09-19T02:58:54.642" v="202" actId="20577"/>
        <pc:sldMkLst>
          <pc:docMk/>
          <pc:sldMk cId="2639391362" sldId="313"/>
        </pc:sldMkLst>
        <pc:spChg chg="mod">
          <ac:chgData name="Liu Changxi" userId="bf23ac5e-c2b4-476a-ac23-169a0c8c5211" providerId="ADAL" clId="{20874CE0-BCB3-4DA5-B683-C0A07CB319C1}" dt="2024-09-19T02:58:54.642" v="202" actId="20577"/>
          <ac:spMkLst>
            <pc:docMk/>
            <pc:sldMk cId="2639391362" sldId="313"/>
            <ac:spMk id="203" creationId="{00000000-0000-0000-0000-000000000000}"/>
          </ac:spMkLst>
        </pc:spChg>
        <pc:picChg chg="add">
          <ac:chgData name="Liu Changxi" userId="bf23ac5e-c2b4-476a-ac23-169a0c8c5211" providerId="ADAL" clId="{20874CE0-BCB3-4DA5-B683-C0A07CB319C1}" dt="2024-09-19T02:57:35.388" v="162"/>
          <ac:picMkLst>
            <pc:docMk/>
            <pc:sldMk cId="2639391362" sldId="313"/>
            <ac:picMk id="5" creationId="{22150508-9623-47CF-877E-B67914E57729}"/>
          </ac:picMkLst>
        </pc:picChg>
        <pc:picChg chg="del">
          <ac:chgData name="Liu Changxi" userId="bf23ac5e-c2b4-476a-ac23-169a0c8c5211" providerId="ADAL" clId="{20874CE0-BCB3-4DA5-B683-C0A07CB319C1}" dt="2024-09-19T02:57:34.736" v="161" actId="478"/>
          <ac:picMkLst>
            <pc:docMk/>
            <pc:sldMk cId="2639391362" sldId="313"/>
            <ac:picMk id="204" creationId="{00000000-0000-0000-0000-000000000000}"/>
          </ac:picMkLst>
        </pc:picChg>
      </pc:sldChg>
      <pc:sldChg chg="delSp modSp add">
        <pc:chgData name="Liu Changxi" userId="bf23ac5e-c2b4-476a-ac23-169a0c8c5211" providerId="ADAL" clId="{20874CE0-BCB3-4DA5-B683-C0A07CB319C1}" dt="2024-09-19T04:59:30.363" v="300" actId="478"/>
        <pc:sldMkLst>
          <pc:docMk/>
          <pc:sldMk cId="0" sldId="314"/>
        </pc:sldMkLst>
        <pc:spChg chg="mod">
          <ac:chgData name="Liu Changxi" userId="bf23ac5e-c2b4-476a-ac23-169a0c8c5211" providerId="ADAL" clId="{20874CE0-BCB3-4DA5-B683-C0A07CB319C1}" dt="2024-09-19T04:59:15.270" v="299" actId="27636"/>
          <ac:spMkLst>
            <pc:docMk/>
            <pc:sldMk cId="0" sldId="314"/>
            <ac:spMk id="308" creationId="{00000000-0000-0000-0000-000000000000}"/>
          </ac:spMkLst>
        </pc:spChg>
        <pc:spChg chg="del">
          <ac:chgData name="Liu Changxi" userId="bf23ac5e-c2b4-476a-ac23-169a0c8c5211" providerId="ADAL" clId="{20874CE0-BCB3-4DA5-B683-C0A07CB319C1}" dt="2024-09-19T04:59:30.363" v="300" actId="478"/>
          <ac:spMkLst>
            <pc:docMk/>
            <pc:sldMk cId="0" sldId="314"/>
            <ac:spMk id="311" creationId="{00000000-0000-0000-0000-000000000000}"/>
          </ac:spMkLst>
        </pc:spChg>
      </pc:sldChg>
      <pc:sldChg chg="modSp add">
        <pc:chgData name="Liu Changxi" userId="bf23ac5e-c2b4-476a-ac23-169a0c8c5211" providerId="ADAL" clId="{20874CE0-BCB3-4DA5-B683-C0A07CB319C1}" dt="2024-09-19T05:30:45.934" v="336" actId="404"/>
        <pc:sldMkLst>
          <pc:docMk/>
          <pc:sldMk cId="0" sldId="315"/>
        </pc:sldMkLst>
        <pc:spChg chg="mod">
          <ac:chgData name="Liu Changxi" userId="bf23ac5e-c2b4-476a-ac23-169a0c8c5211" providerId="ADAL" clId="{20874CE0-BCB3-4DA5-B683-C0A07CB319C1}" dt="2024-09-19T05:30:19.975" v="331" actId="27636"/>
          <ac:spMkLst>
            <pc:docMk/>
            <pc:sldMk cId="0" sldId="315"/>
            <ac:spMk id="395" creationId="{00000000-0000-0000-0000-000000000000}"/>
          </ac:spMkLst>
        </pc:spChg>
        <pc:spChg chg="mod">
          <ac:chgData name="Liu Changxi" userId="bf23ac5e-c2b4-476a-ac23-169a0c8c5211" providerId="ADAL" clId="{20874CE0-BCB3-4DA5-B683-C0A07CB319C1}" dt="2024-09-19T05:30:45.934" v="336" actId="404"/>
          <ac:spMkLst>
            <pc:docMk/>
            <pc:sldMk cId="0" sldId="315"/>
            <ac:spMk id="396" creationId="{00000000-0000-0000-0000-000000000000}"/>
          </ac:spMkLst>
        </pc:spChg>
      </pc:sldChg>
      <pc:sldChg chg="modSp add">
        <pc:chgData name="Liu Changxi" userId="bf23ac5e-c2b4-476a-ac23-169a0c8c5211" providerId="ADAL" clId="{20874CE0-BCB3-4DA5-B683-C0A07CB319C1}" dt="2024-09-19T05:30:26.302" v="333" actId="27636"/>
        <pc:sldMkLst>
          <pc:docMk/>
          <pc:sldMk cId="0" sldId="316"/>
        </pc:sldMkLst>
        <pc:spChg chg="mod">
          <ac:chgData name="Liu Changxi" userId="bf23ac5e-c2b4-476a-ac23-169a0c8c5211" providerId="ADAL" clId="{20874CE0-BCB3-4DA5-B683-C0A07CB319C1}" dt="2024-09-19T05:30:26.302" v="333" actId="27636"/>
          <ac:spMkLst>
            <pc:docMk/>
            <pc:sldMk cId="0" sldId="316"/>
            <ac:spMk id="410" creationId="{00000000-0000-0000-0000-000000000000}"/>
          </ac:spMkLst>
        </pc:spChg>
      </pc:sldChg>
      <pc:sldChg chg="addSp delSp modSp add">
        <pc:chgData name="Liu Changxi" userId="bf23ac5e-c2b4-476a-ac23-169a0c8c5211" providerId="ADAL" clId="{20874CE0-BCB3-4DA5-B683-C0A07CB319C1}" dt="2024-09-19T05:44:42.266" v="436" actId="207"/>
        <pc:sldMkLst>
          <pc:docMk/>
          <pc:sldMk cId="2408369877" sldId="317"/>
        </pc:sldMkLst>
        <pc:spChg chg="add del mod">
          <ac:chgData name="Liu Changxi" userId="bf23ac5e-c2b4-476a-ac23-169a0c8c5211" providerId="ADAL" clId="{20874CE0-BCB3-4DA5-B683-C0A07CB319C1}" dt="2024-09-19T05:33:48.717" v="374" actId="478"/>
          <ac:spMkLst>
            <pc:docMk/>
            <pc:sldMk cId="2408369877" sldId="317"/>
            <ac:spMk id="3" creationId="{63AAAD1B-B21F-46F8-99E5-8D62154C78C5}"/>
          </ac:spMkLst>
        </pc:spChg>
        <pc:spChg chg="add del mod">
          <ac:chgData name="Liu Changxi" userId="bf23ac5e-c2b4-476a-ac23-169a0c8c5211" providerId="ADAL" clId="{20874CE0-BCB3-4DA5-B683-C0A07CB319C1}" dt="2024-09-19T05:33:36.388" v="368"/>
          <ac:spMkLst>
            <pc:docMk/>
            <pc:sldMk cId="2408369877" sldId="317"/>
            <ac:spMk id="13" creationId="{154E51A6-4EBC-4813-8F20-79496002D2BA}"/>
          </ac:spMkLst>
        </pc:spChg>
        <pc:spChg chg="add mod">
          <ac:chgData name="Liu Changxi" userId="bf23ac5e-c2b4-476a-ac23-169a0c8c5211" providerId="ADAL" clId="{20874CE0-BCB3-4DA5-B683-C0A07CB319C1}" dt="2024-09-19T05:44:42.266" v="436" actId="207"/>
          <ac:spMkLst>
            <pc:docMk/>
            <pc:sldMk cId="2408369877" sldId="317"/>
            <ac:spMk id="16" creationId="{46A2F27C-C95B-42F3-9146-0216E0193031}"/>
          </ac:spMkLst>
        </pc:spChg>
        <pc:spChg chg="mod">
          <ac:chgData name="Liu Changxi" userId="bf23ac5e-c2b4-476a-ac23-169a0c8c5211" providerId="ADAL" clId="{20874CE0-BCB3-4DA5-B683-C0A07CB319C1}" dt="2024-09-19T05:32:55.216" v="349" actId="27636"/>
          <ac:spMkLst>
            <pc:docMk/>
            <pc:sldMk cId="2408369877" sldId="317"/>
            <ac:spMk id="425" creationId="{00000000-0000-0000-0000-000000000000}"/>
          </ac:spMkLst>
        </pc:spChg>
        <pc:spChg chg="del mod">
          <ac:chgData name="Liu Changxi" userId="bf23ac5e-c2b4-476a-ac23-169a0c8c5211" providerId="ADAL" clId="{20874CE0-BCB3-4DA5-B683-C0A07CB319C1}" dt="2024-09-19T05:33:38.614" v="371" actId="478"/>
          <ac:spMkLst>
            <pc:docMk/>
            <pc:sldMk cId="2408369877" sldId="317"/>
            <ac:spMk id="426" creationId="{00000000-0000-0000-0000-000000000000}"/>
          </ac:spMkLst>
        </pc:spChg>
      </pc:sldChg>
      <pc:sldChg chg="modSp add">
        <pc:chgData name="Liu Changxi" userId="bf23ac5e-c2b4-476a-ac23-169a0c8c5211" providerId="ADAL" clId="{20874CE0-BCB3-4DA5-B683-C0A07CB319C1}" dt="2024-09-19T05:44:13.838" v="432" actId="207"/>
        <pc:sldMkLst>
          <pc:docMk/>
          <pc:sldMk cId="0" sldId="318"/>
        </pc:sldMkLst>
        <pc:spChg chg="mod">
          <ac:chgData name="Liu Changxi" userId="bf23ac5e-c2b4-476a-ac23-169a0c8c5211" providerId="ADAL" clId="{20874CE0-BCB3-4DA5-B683-C0A07CB319C1}" dt="2024-09-19T05:34:52.512" v="378" actId="27636"/>
          <ac:spMkLst>
            <pc:docMk/>
            <pc:sldMk cId="0" sldId="318"/>
            <ac:spMk id="470" creationId="{00000000-0000-0000-0000-000000000000}"/>
          </ac:spMkLst>
        </pc:spChg>
        <pc:spChg chg="mod">
          <ac:chgData name="Liu Changxi" userId="bf23ac5e-c2b4-476a-ac23-169a0c8c5211" providerId="ADAL" clId="{20874CE0-BCB3-4DA5-B683-C0A07CB319C1}" dt="2024-09-19T05:44:13.838" v="432" actId="207"/>
          <ac:spMkLst>
            <pc:docMk/>
            <pc:sldMk cId="0" sldId="318"/>
            <ac:spMk id="471" creationId="{00000000-0000-0000-0000-000000000000}"/>
          </ac:spMkLst>
        </pc:spChg>
      </pc:sldChg>
      <pc:sldChg chg="modSp add">
        <pc:chgData name="Liu Changxi" userId="bf23ac5e-c2b4-476a-ac23-169a0c8c5211" providerId="ADAL" clId="{20874CE0-BCB3-4DA5-B683-C0A07CB319C1}" dt="2024-09-19T05:36:09.715" v="381" actId="27636"/>
        <pc:sldMkLst>
          <pc:docMk/>
          <pc:sldMk cId="0" sldId="319"/>
        </pc:sldMkLst>
        <pc:spChg chg="mod">
          <ac:chgData name="Liu Changxi" userId="bf23ac5e-c2b4-476a-ac23-169a0c8c5211" providerId="ADAL" clId="{20874CE0-BCB3-4DA5-B683-C0A07CB319C1}" dt="2024-09-19T05:36:09.715" v="381" actId="27636"/>
          <ac:spMkLst>
            <pc:docMk/>
            <pc:sldMk cId="0" sldId="319"/>
            <ac:spMk id="485" creationId="{00000000-0000-0000-0000-000000000000}"/>
          </ac:spMkLst>
        </pc:spChg>
      </pc:sldChg>
      <pc:sldChg chg="modSp add">
        <pc:chgData name="Liu Changxi" userId="bf23ac5e-c2b4-476a-ac23-169a0c8c5211" providerId="ADAL" clId="{20874CE0-BCB3-4DA5-B683-C0A07CB319C1}" dt="2024-09-19T05:44:04.852" v="430" actId="207"/>
        <pc:sldMkLst>
          <pc:docMk/>
          <pc:sldMk cId="0" sldId="320"/>
        </pc:sldMkLst>
        <pc:spChg chg="mod">
          <ac:chgData name="Liu Changxi" userId="bf23ac5e-c2b4-476a-ac23-169a0c8c5211" providerId="ADAL" clId="{20874CE0-BCB3-4DA5-B683-C0A07CB319C1}" dt="2024-09-19T05:36:27.970" v="384" actId="27636"/>
          <ac:spMkLst>
            <pc:docMk/>
            <pc:sldMk cId="0" sldId="320"/>
            <ac:spMk id="500" creationId="{00000000-0000-0000-0000-000000000000}"/>
          </ac:spMkLst>
        </pc:spChg>
        <pc:spChg chg="mod">
          <ac:chgData name="Liu Changxi" userId="bf23ac5e-c2b4-476a-ac23-169a0c8c5211" providerId="ADAL" clId="{20874CE0-BCB3-4DA5-B683-C0A07CB319C1}" dt="2024-09-19T05:44:04.852" v="430" actId="207"/>
          <ac:spMkLst>
            <pc:docMk/>
            <pc:sldMk cId="0" sldId="320"/>
            <ac:spMk id="501" creationId="{00000000-0000-0000-0000-000000000000}"/>
          </ac:spMkLst>
        </pc:spChg>
      </pc:sldChg>
      <pc:sldChg chg="modSp add del">
        <pc:chgData name="Liu Changxi" userId="bf23ac5e-c2b4-476a-ac23-169a0c8c5211" providerId="ADAL" clId="{20874CE0-BCB3-4DA5-B683-C0A07CB319C1}" dt="2024-09-19T05:37:28.329" v="387" actId="2696"/>
        <pc:sldMkLst>
          <pc:docMk/>
          <pc:sldMk cId="0" sldId="321"/>
        </pc:sldMkLst>
        <pc:spChg chg="mod">
          <ac:chgData name="Liu Changxi" userId="bf23ac5e-c2b4-476a-ac23-169a0c8c5211" providerId="ADAL" clId="{20874CE0-BCB3-4DA5-B683-C0A07CB319C1}" dt="2024-09-19T05:37:07.239" v="386" actId="27636"/>
          <ac:spMkLst>
            <pc:docMk/>
            <pc:sldMk cId="0" sldId="321"/>
            <ac:spMk id="515" creationId="{00000000-0000-0000-0000-000000000000}"/>
          </ac:spMkLst>
        </pc:spChg>
      </pc:sldChg>
      <pc:sldChg chg="addSp delSp modSp add">
        <pc:chgData name="Liu Changxi" userId="bf23ac5e-c2b4-476a-ac23-169a0c8c5211" providerId="ADAL" clId="{20874CE0-BCB3-4DA5-B683-C0A07CB319C1}" dt="2024-09-19T05:43:25.470" v="429" actId="20577"/>
        <pc:sldMkLst>
          <pc:docMk/>
          <pc:sldMk cId="0" sldId="322"/>
        </pc:sldMkLst>
        <pc:spChg chg="add del mod">
          <ac:chgData name="Liu Changxi" userId="bf23ac5e-c2b4-476a-ac23-169a0c8c5211" providerId="ADAL" clId="{20874CE0-BCB3-4DA5-B683-C0A07CB319C1}" dt="2024-09-19T05:43:25.470" v="429" actId="20577"/>
          <ac:spMkLst>
            <pc:docMk/>
            <pc:sldMk cId="0" sldId="322"/>
            <ac:spMk id="6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1076430/vec4-x-mat4x4-product-using-simd-and-improvements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1076430/vec4-x-mat4x4-product-using-simd-and-improvements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1076430/vec4-x-mat4x4-product-using-simd-and-improvements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618087ac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618087ac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cd lab2/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vim mm-omp.cpp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cd t2/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https://www.agner.org/optimize/instruction_tables.pdf</a:t>
            </a:r>
            <a:endParaRPr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55b63af93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55b63af93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55b63af93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55b63af93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55b63af9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55b63af9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030b334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030b3342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030b334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030b3342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043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030b3342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030b3342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030b3342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8030b3342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030b3342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8030b3342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29dcc3f6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29dcc3f6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29dcc3f6f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29dcc3f6f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ef061878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ef061878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29dcc3f6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29dcc3f6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29dcc3f6f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529dcc3f6f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29dcc3f6f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29dcc3f6f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Gcc -O0 -fno-tree-vectorize  -mno-sse -mno-avx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intmul and floatmul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the massive difference!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XMM registers and SSE/AVX used automatically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02dfa13ea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802dfa13ea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66b250abd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566b250abd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66e1fa90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66e1fa90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29dcc3f6f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29dcc3f6f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66b250ab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566b250ab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566b250abd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566b250abd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66b250ab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566b250ab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29dcc3f6f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29dcc3f6f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030b3342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030b3342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566b250ab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566b250ab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66b250ab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566b250ab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566b250ab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566b250ab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8030b3342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8030b33425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66b250ab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566b250ab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566b250ab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566b250ab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66b250ab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66b250ab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https://stackoverflow.com/questions/31076430/vec4-x-mat4x4-product-using-simd-and-improvements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66b250ab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66b250ab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https://stackoverflow.com/questions/31076430/vec4-x-mat4x4-product-using-simd-and-improvements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566b250ab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566b250ab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https://stackoverflow.com/questions/31076430/vec4-x-mat4x4-product-using-simd-and-improvements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29dcc3f6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29dcc3f6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566b250abd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566b250abd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566b250ab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566b250ab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809c97d29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809c97d29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809c97d29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809c97d29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809c97d29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809c97d29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809c97d29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809c97d29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7834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809c97d29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809c97d29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809c97d29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809c97d29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809c97d29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809c97d29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809c97d29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809c97d29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29dcc3f6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29dcc3f6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66b250ab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66b250ab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802dfa13ea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802dfa13ea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b8a7c8d90b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b8a7c8d90b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29dcc3f6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29dcc3f6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55b63af93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55b63af93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55b63af93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55b63af93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55b63af93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55b63af93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" type="blank">
  <p:cSld name="BLANK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24050" y="1022075"/>
            <a:ext cx="8295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14075" y="2090600"/>
            <a:ext cx="6736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Quattrocento Sans"/>
              <a:buNone/>
              <a:defRPr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0" y="4823775"/>
            <a:ext cx="16791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_5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6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5">
  <p:cSld name="BLANK_7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10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 Without Name">
  <p:cSld name="BLANK_1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24050" y="1022075"/>
            <a:ext cx="8295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14075" y="2090600"/>
            <a:ext cx="6736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Quattrocento Sans"/>
              <a:buNone/>
              <a:defRPr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USTOM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Slides">
  <p:cSld name="CUSTOM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subheader">
  <p:cSld name="CUSTOM_1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98550" y="1330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398550" y="763773"/>
            <a:ext cx="6014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●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○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■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●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○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■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3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4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400"/>
              <a:buFont typeface="Quattrocento Sans"/>
              <a:buNone/>
              <a:defRPr sz="3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lchangxii/cs3210" TargetMode="External"/><Relationship Id="rId5" Type="http://schemas.openxmlformats.org/officeDocument/2006/relationships/hyperlink" Target="https://drive.google.com/drive/folders/1ReR6WXbN8s561FRvoBIbp7EOScimIGcs?usp=sharing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agner.org/optimize/instruction_tables.pdf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5730146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ZbqpvSRgU7ag8nfwJs3MVzaax5xiBCBeZPnrsjQnf-QM3mw/viewform?usp=sf_link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mailto:changxi_liu@nus.edu.sg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24050" y="1494749"/>
            <a:ext cx="82959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CS3210 Tutorial 2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4175" y="2571451"/>
            <a:ext cx="85155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Programming Models and </a:t>
            </a:r>
            <a:br>
              <a:rPr lang="en" sz="2900"/>
            </a:br>
            <a:r>
              <a:rPr lang="en" sz="2900"/>
              <a:t>Performance of Parallel Systems</a:t>
            </a:r>
            <a:endParaRPr sz="3000" b="1">
              <a:solidFill>
                <a:srgbClr val="FF0000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Google Shape;68;p13">
            <a:extLst>
              <a:ext uri="{FF2B5EF4-FFF2-40B4-BE49-F238E27FC236}">
                <a16:creationId xmlns:a16="http://schemas.microsoft.com/office/drawing/2014/main" id="{3F0E0770-6494-4C11-89F4-4852334AB21B}"/>
              </a:ext>
            </a:extLst>
          </p:cNvPr>
          <p:cNvSpPr txBox="1"/>
          <p:nvPr/>
        </p:nvSpPr>
        <p:spPr>
          <a:xfrm>
            <a:off x="3108600" y="4229100"/>
            <a:ext cx="292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Slides </a:t>
            </a:r>
            <a:r>
              <a:rPr lang="en-US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inspired</a:t>
            </a:r>
            <a:r>
              <a:rPr lang="en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from Sriram</a:t>
            </a:r>
            <a:endParaRPr dirty="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2"/>
          <p:cNvGrpSpPr/>
          <p:nvPr/>
        </p:nvGrpSpPr>
        <p:grpSpPr>
          <a:xfrm>
            <a:off x="3759481" y="2554493"/>
            <a:ext cx="3934617" cy="2428259"/>
            <a:chOff x="4092655" y="2714464"/>
            <a:chExt cx="3724553" cy="2276635"/>
          </a:xfrm>
        </p:grpSpPr>
        <p:pic>
          <p:nvPicPr>
            <p:cNvPr id="176" name="Google Shape;17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92655" y="2724175"/>
              <a:ext cx="3724544" cy="2266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22"/>
            <p:cNvSpPr/>
            <p:nvPr/>
          </p:nvSpPr>
          <p:spPr>
            <a:xfrm>
              <a:off x="5427107" y="2714464"/>
              <a:ext cx="2390100" cy="104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(b): Amount of Concurrency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4376850" y="1190125"/>
            <a:ext cx="4455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5394"/>
                </a:solidFill>
              </a:rPr>
              <a:t>Critical path length?</a:t>
            </a:r>
            <a:endParaRPr b="1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5394"/>
                </a:solidFill>
              </a:rPr>
              <a:t>Average Concurrency?</a:t>
            </a:r>
            <a:endParaRPr b="1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B5394"/>
                </a:solidFill>
              </a:rPr>
              <a:t>Max Concurrency?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08175"/>
            <a:ext cx="3227400" cy="36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25"/>
            <a:ext cx="3227400" cy="3667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175;p22">
            <a:extLst>
              <a:ext uri="{FF2B5EF4-FFF2-40B4-BE49-F238E27FC236}">
                <a16:creationId xmlns:a16="http://schemas.microsoft.com/office/drawing/2014/main" id="{73546DD7-976E-460B-8F51-C91747BD7678}"/>
              </a:ext>
            </a:extLst>
          </p:cNvPr>
          <p:cNvGrpSpPr/>
          <p:nvPr/>
        </p:nvGrpSpPr>
        <p:grpSpPr>
          <a:xfrm>
            <a:off x="3178804" y="2571750"/>
            <a:ext cx="3934617" cy="2428259"/>
            <a:chOff x="4092655" y="2714464"/>
            <a:chExt cx="3724553" cy="2276635"/>
          </a:xfrm>
        </p:grpSpPr>
        <p:pic>
          <p:nvPicPr>
            <p:cNvPr id="9" name="Google Shape;176;p22">
              <a:extLst>
                <a:ext uri="{FF2B5EF4-FFF2-40B4-BE49-F238E27FC236}">
                  <a16:creationId xmlns:a16="http://schemas.microsoft.com/office/drawing/2014/main" id="{1CDCDDC6-C74B-4048-AAC3-27DB867AE6A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92655" y="2724175"/>
              <a:ext cx="3724544" cy="2266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177;p22">
              <a:extLst>
                <a:ext uri="{FF2B5EF4-FFF2-40B4-BE49-F238E27FC236}">
                  <a16:creationId xmlns:a16="http://schemas.microsoft.com/office/drawing/2014/main" id="{CD6F6759-89D7-4148-B31F-4900F0465D2A}"/>
                </a:ext>
              </a:extLst>
            </p:cNvPr>
            <p:cNvSpPr/>
            <p:nvPr/>
          </p:nvSpPr>
          <p:spPr>
            <a:xfrm>
              <a:off x="5427107" y="2714464"/>
              <a:ext cx="2390100" cy="104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(b): Amount of Concurrency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4376850" y="1190125"/>
            <a:ext cx="4455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B5394"/>
                </a:solidFill>
              </a:rPr>
              <a:t>Critical path length? </a:t>
            </a:r>
            <a:r>
              <a:rPr lang="en" dirty="0">
                <a:solidFill>
                  <a:schemeClr val="accent5"/>
                </a:solidFill>
              </a:rPr>
              <a:t>33</a:t>
            </a:r>
            <a:endParaRPr dirty="0">
              <a:solidFill>
                <a:schemeClr val="accent5"/>
              </a:solidFill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" b="1" dirty="0">
                <a:solidFill>
                  <a:srgbClr val="0B5394"/>
                </a:solidFill>
              </a:rPr>
              <a:t>Average Concurrency?</a:t>
            </a:r>
            <a:br>
              <a:rPr lang="en" b="1" dirty="0">
                <a:solidFill>
                  <a:srgbClr val="0B5394"/>
                </a:solidFill>
              </a:rPr>
            </a:br>
            <a:r>
              <a:rPr lang="en" b="1" dirty="0">
                <a:solidFill>
                  <a:schemeClr val="accent5"/>
                </a:solidFill>
              </a:rPr>
              <a:t>→ </a:t>
            </a:r>
            <a:r>
              <a:rPr lang="en" dirty="0">
                <a:solidFill>
                  <a:schemeClr val="accent5"/>
                </a:solidFill>
              </a:rPr>
              <a:t>Sum of work / Critical path length = 59/33 = 1.78</a:t>
            </a: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rgbClr val="0B5394"/>
                </a:solidFill>
              </a:rPr>
              <a:t>Max Concurrency? </a:t>
            </a:r>
            <a:r>
              <a:rPr lang="en" dirty="0">
                <a:solidFill>
                  <a:schemeClr val="accent5"/>
                </a:solidFill>
              </a:rPr>
              <a:t>4</a:t>
            </a: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(c): Speedup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1"/>
          </p:nvPr>
        </p:nvSpPr>
        <p:spPr>
          <a:xfrm>
            <a:off x="3521925" y="1266325"/>
            <a:ext cx="5310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is the speedup of this program given </a:t>
            </a:r>
            <a:r>
              <a:rPr lang="en" b="1">
                <a:solidFill>
                  <a:srgbClr val="0B5394"/>
                </a:solidFill>
              </a:rPr>
              <a:t>infinite resources</a:t>
            </a:r>
            <a:r>
              <a:rPr lang="en">
                <a:solidFill>
                  <a:srgbClr val="0B5394"/>
                </a:solidFill>
              </a:rPr>
              <a:t>?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3024249" cy="35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(c): Speedup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body" idx="1"/>
          </p:nvPr>
        </p:nvSpPr>
        <p:spPr>
          <a:xfrm>
            <a:off x="3521925" y="1266325"/>
            <a:ext cx="5310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What is the speedup of this program given </a:t>
            </a:r>
            <a:r>
              <a:rPr lang="en" b="1" dirty="0">
                <a:solidFill>
                  <a:srgbClr val="0B5394"/>
                </a:solidFill>
              </a:rPr>
              <a:t>infinite resources</a:t>
            </a:r>
            <a:r>
              <a:rPr lang="en" dirty="0">
                <a:solidFill>
                  <a:srgbClr val="0B5394"/>
                </a:solidFill>
              </a:rPr>
              <a:t>?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Sequential implementation =</a:t>
            </a:r>
            <a:r>
              <a:rPr lang="en" dirty="0">
                <a:solidFill>
                  <a:schemeClr val="accent5"/>
                </a:solidFill>
              </a:rPr>
              <a:t> 59 units</a:t>
            </a:r>
            <a:endParaRPr dirty="0"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Parallel: finishes in </a:t>
            </a:r>
            <a:r>
              <a:rPr lang="en" b="1" dirty="0"/>
              <a:t>28 time units</a:t>
            </a:r>
            <a:endParaRPr b="1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 dirty="0"/>
              <a:t>Length of the critical path!!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Speedup = 59/28 = </a:t>
            </a:r>
            <a:r>
              <a:rPr lang="en" b="1" dirty="0">
                <a:solidFill>
                  <a:schemeClr val="accent5"/>
                </a:solidFill>
              </a:rPr>
              <a:t>2.10</a:t>
            </a:r>
            <a:endParaRPr dirty="0">
              <a:solidFill>
                <a:schemeClr val="accent5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(== avg deg of concurrency)</a:t>
            </a:r>
            <a:endParaRPr sz="1800" dirty="0"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3024249" cy="35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(c): Speedup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body" idx="1"/>
          </p:nvPr>
        </p:nvSpPr>
        <p:spPr>
          <a:xfrm>
            <a:off x="3521925" y="1266325"/>
            <a:ext cx="5310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What is the speedup of this program given </a:t>
            </a:r>
            <a:r>
              <a:rPr lang="en" b="1" dirty="0">
                <a:solidFill>
                  <a:srgbClr val="0B5394"/>
                </a:solidFill>
              </a:rPr>
              <a:t>infinite resources</a:t>
            </a:r>
            <a:r>
              <a:rPr lang="en" dirty="0">
                <a:solidFill>
                  <a:srgbClr val="0B5394"/>
                </a:solidFill>
              </a:rPr>
              <a:t>?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Sequential implementation =</a:t>
            </a:r>
            <a:r>
              <a:rPr lang="en" dirty="0">
                <a:solidFill>
                  <a:schemeClr val="accent5"/>
                </a:solidFill>
              </a:rPr>
              <a:t> 59 units</a:t>
            </a:r>
            <a:endParaRPr dirty="0"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Parallel: finishes in </a:t>
            </a:r>
            <a:r>
              <a:rPr lang="en" b="1" dirty="0"/>
              <a:t>33 time units</a:t>
            </a:r>
            <a:endParaRPr b="1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 dirty="0"/>
              <a:t>Length of the critical path!!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S</a:t>
            </a:r>
            <a:r>
              <a:rPr lang="en-US" dirty="0"/>
              <a:t>peedup is 59/33 = </a:t>
            </a:r>
            <a:r>
              <a:rPr lang="en-US" b="1" dirty="0">
                <a:solidFill>
                  <a:schemeClr val="accent5"/>
                </a:solidFill>
              </a:rPr>
              <a:t>1.78 </a:t>
            </a:r>
            <a:br>
              <a:rPr lang="en-US" b="1" dirty="0"/>
            </a:br>
            <a:r>
              <a:rPr lang="en-US" dirty="0"/>
              <a:t>== its avg deg of concurrency</a:t>
            </a:r>
            <a:endParaRPr lang="en-US" sz="1800" dirty="0"/>
          </a:p>
        </p:txBody>
      </p:sp>
      <p:pic>
        <p:nvPicPr>
          <p:cNvPr id="5" name="Google Shape;190;p23">
            <a:extLst>
              <a:ext uri="{FF2B5EF4-FFF2-40B4-BE49-F238E27FC236}">
                <a16:creationId xmlns:a16="http://schemas.microsoft.com/office/drawing/2014/main" id="{22150508-9623-47CF-877E-B67914E577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8175"/>
            <a:ext cx="3227400" cy="366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939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(d): Speedup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3605550" y="1266325"/>
            <a:ext cx="5226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if we have only 2 processing units? What is the speedup?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3024249" cy="35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675" y="2561561"/>
            <a:ext cx="4274650" cy="24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(d): Speedup</a:t>
            </a:r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body" idx="1"/>
          </p:nvPr>
        </p:nvSpPr>
        <p:spPr>
          <a:xfrm>
            <a:off x="3605550" y="658950"/>
            <a:ext cx="5226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What if we have only 2 processing units? What is the speedup?</a:t>
            </a:r>
            <a:endParaRPr dirty="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Have to draw it out, no easy solution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" dirty="0">
                <a:solidFill>
                  <a:schemeClr val="accent5"/>
                </a:solidFill>
              </a:rPr>
              <a:t>(</a:t>
            </a:r>
            <a:r>
              <a:rPr lang="en-US" dirty="0">
                <a:solidFill>
                  <a:schemeClr val="accent5"/>
                </a:solidFill>
              </a:rPr>
              <a:t>Identical-machines scheduling problem</a:t>
            </a:r>
            <a:r>
              <a:rPr lang="en" dirty="0">
                <a:solidFill>
                  <a:schemeClr val="accent5"/>
                </a:solidFill>
              </a:rPr>
              <a:t>)</a:t>
            </a: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accent5"/>
              </a:solidFill>
            </a:endParaRPr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66325"/>
            <a:ext cx="3024249" cy="35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988" y="2518300"/>
            <a:ext cx="4394025" cy="249044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(d): Speedup</a:t>
            </a:r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body" idx="1"/>
          </p:nvPr>
        </p:nvSpPr>
        <p:spPr>
          <a:xfrm>
            <a:off x="3605550" y="1266325"/>
            <a:ext cx="5226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if we have only 2 processing units? What is the speedup?</a:t>
            </a:r>
            <a:endParaRPr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Have to draw it out, no easy solution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66318"/>
            <a:ext cx="3207000" cy="3644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877" y="2610950"/>
            <a:ext cx="2185799" cy="248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6963" y="126875"/>
            <a:ext cx="2125612" cy="248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question matter?</a:t>
            </a:r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1"/>
          </p:nvPr>
        </p:nvSpPr>
        <p:spPr>
          <a:xfrm>
            <a:off x="362925" y="892225"/>
            <a:ext cx="64548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Helping you to understand </a:t>
            </a:r>
            <a:r>
              <a:rPr lang="en" b="1"/>
              <a:t>how to design your own</a:t>
            </a:r>
            <a:r>
              <a:rPr lang="en"/>
              <a:t> </a:t>
            </a:r>
            <a:r>
              <a:rPr lang="en" b="1"/>
              <a:t>parallel programs!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Your program is only as strong as its weakest link!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Parallel tasks should be as </a:t>
            </a:r>
            <a:r>
              <a:rPr lang="en" b="1"/>
              <a:t>independent as possible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They should have the </a:t>
            </a:r>
            <a:r>
              <a:rPr lang="en" b="1"/>
              <a:t>shortest critical path possible </a:t>
            </a:r>
            <a:r>
              <a:rPr lang="en"/>
              <a:t>(dependency chain should be minimized)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 2: User CPU Time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Slides Sharing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39CF52-2B7D-4201-A21E-2FAA07EBE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842"/>
          <a:stretch/>
        </p:blipFill>
        <p:spPr>
          <a:xfrm>
            <a:off x="5314115" y="1152425"/>
            <a:ext cx="3518185" cy="1521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90B502-6D52-452C-9E99-B60A4D56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115" y="2981400"/>
            <a:ext cx="3708592" cy="2061036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4E0948E-E664-4825-8E51-3D6A9882C6FD}"/>
              </a:ext>
            </a:extLst>
          </p:cNvPr>
          <p:cNvSpPr/>
          <p:nvPr/>
        </p:nvSpPr>
        <p:spPr>
          <a:xfrm>
            <a:off x="7043093" y="2748746"/>
            <a:ext cx="200233" cy="158107"/>
          </a:xfrm>
          <a:prstGeom prst="downArrow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73;p14">
            <a:extLst>
              <a:ext uri="{FF2B5EF4-FFF2-40B4-BE49-F238E27FC236}">
                <a16:creationId xmlns:a16="http://schemas.microsoft.com/office/drawing/2014/main" id="{0822F86B-B1EB-430E-B136-8D9934712DC5}"/>
              </a:ext>
            </a:extLst>
          </p:cNvPr>
          <p:cNvSpPr txBox="1">
            <a:spLocks/>
          </p:cNvSpPr>
          <p:nvPr/>
        </p:nvSpPr>
        <p:spPr>
          <a:xfrm>
            <a:off x="311700" y="1266325"/>
            <a:ext cx="4614046" cy="3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●"/>
              <a:defRPr sz="2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●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●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</a:t>
            </a:r>
          </a:p>
          <a:p>
            <a:pPr lvl="0" indent="-327025">
              <a:spcBef>
                <a:spcPts val="1000"/>
              </a:spcBef>
              <a:buClr>
                <a:srgbClr val="6AA84F"/>
              </a:buClr>
              <a:buSzPts val="1550"/>
            </a:pPr>
            <a:r>
              <a:rPr lang="en-US" sz="2400" b="1" dirty="0" err="1">
                <a:solidFill>
                  <a:srgbClr val="6AA8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b="1" dirty="0">
                <a:solidFill>
                  <a:srgbClr val="6AA8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Google 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rive</a:t>
            </a:r>
            <a:r>
              <a:rPr lang="en-US" sz="2400" b="1" dirty="0">
                <a:solidFill>
                  <a:srgbClr val="6AA8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every session.</a:t>
            </a:r>
          </a:p>
          <a:p>
            <a:pPr lvl="1" indent="-342900">
              <a:spcBef>
                <a:spcPts val="1200"/>
              </a:spcBef>
              <a:buSzPts val="1800"/>
              <a:buFont typeface="Quattrocento Sans"/>
              <a:buChar char="●"/>
            </a:pPr>
            <a:r>
              <a:rPr lang="en-US" b="1" dirty="0">
                <a:solidFill>
                  <a:srgbClr val="6AA84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https://github.com/lchangxii/cs3210</a:t>
            </a:r>
            <a:endParaRPr lang="en-US" b="1" u="sng" dirty="0">
              <a:solidFill>
                <a:srgbClr val="6AA8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1200"/>
              </a:spcBef>
              <a:buSzPts val="1800"/>
              <a:buFont typeface="Quattrocento Sans"/>
              <a:buChar char="●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Link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README if preferring Google Drive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 2: Cycles Per Instruction</a:t>
            </a:r>
            <a:endParaRPr/>
          </a:p>
        </p:txBody>
      </p:sp>
      <p:sp>
        <p:nvSpPr>
          <p:cNvPr id="237" name="Google Shape;237;p32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2572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Cycles per instruction (CPI) for each instr: </a:t>
            </a:r>
            <a:r>
              <a:rPr lang="en" b="1" dirty="0"/>
              <a:t>I</a:t>
            </a:r>
            <a:r>
              <a:rPr lang="en" b="1" baseline="-25000" dirty="0"/>
              <a:t>1</a:t>
            </a:r>
            <a:r>
              <a:rPr lang="en" b="1" dirty="0"/>
              <a:t> = 1, I</a:t>
            </a:r>
            <a:r>
              <a:rPr lang="en" b="1" baseline="-25000" dirty="0"/>
              <a:t>2</a:t>
            </a:r>
            <a:r>
              <a:rPr lang="en" b="1" dirty="0"/>
              <a:t> = 2, I</a:t>
            </a:r>
            <a:r>
              <a:rPr lang="en" b="1" baseline="-25000" dirty="0"/>
              <a:t>3</a:t>
            </a:r>
            <a:r>
              <a:rPr lang="en" b="1" i="1" dirty="0"/>
              <a:t> </a:t>
            </a:r>
            <a:r>
              <a:rPr lang="en" b="1" dirty="0"/>
              <a:t>= 3</a:t>
            </a:r>
            <a:endParaRPr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dirty="0">
                <a:solidFill>
                  <a:srgbClr val="FF0000"/>
                </a:solidFill>
              </a:rPr>
              <a:t>What is the </a:t>
            </a:r>
            <a:r>
              <a:rPr lang="en" b="1" dirty="0">
                <a:solidFill>
                  <a:srgbClr val="FF0000"/>
                </a:solidFill>
              </a:rPr>
              <a:t>average </a:t>
            </a:r>
            <a:r>
              <a:rPr lang="en" dirty="0">
                <a:solidFill>
                  <a:srgbClr val="FF0000"/>
                </a:solidFill>
              </a:rPr>
              <a:t>CPI for the translation of both programs?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07848"/>
            <a:ext cx="9144000" cy="1635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Cycles Per Instruction</a:t>
            </a:r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2572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Cycles per instruction (CPI) for each instr: </a:t>
            </a:r>
            <a:r>
              <a:rPr lang="en" b="1" dirty="0"/>
              <a:t>I</a:t>
            </a:r>
            <a:r>
              <a:rPr lang="en" b="1" baseline="-25000" dirty="0"/>
              <a:t>1</a:t>
            </a:r>
            <a:r>
              <a:rPr lang="en" b="1" dirty="0"/>
              <a:t> = 1, I</a:t>
            </a:r>
            <a:r>
              <a:rPr lang="en" b="1" baseline="-25000" dirty="0"/>
              <a:t>2</a:t>
            </a:r>
            <a:r>
              <a:rPr lang="en" b="1" dirty="0"/>
              <a:t> = 2, I</a:t>
            </a:r>
            <a:r>
              <a:rPr lang="en" b="1" baseline="-25000" dirty="0"/>
              <a:t>3</a:t>
            </a:r>
            <a:r>
              <a:rPr lang="en" b="1" i="1" dirty="0"/>
              <a:t> </a:t>
            </a:r>
            <a:r>
              <a:rPr lang="en" b="1" dirty="0"/>
              <a:t>= 3</a:t>
            </a:r>
            <a:endParaRPr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dirty="0">
                <a:solidFill>
                  <a:srgbClr val="FF0000"/>
                </a:solidFill>
              </a:rPr>
              <a:t>What is the </a:t>
            </a:r>
            <a:r>
              <a:rPr lang="en" b="1" dirty="0">
                <a:solidFill>
                  <a:srgbClr val="FF0000"/>
                </a:solidFill>
              </a:rPr>
              <a:t>average </a:t>
            </a:r>
            <a:r>
              <a:rPr lang="en" dirty="0">
                <a:solidFill>
                  <a:srgbClr val="FF0000"/>
                </a:solidFill>
              </a:rPr>
              <a:t>CPI for the translation of both programs?</a:t>
            </a:r>
            <a:endParaRPr dirty="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 dirty="0">
                <a:solidFill>
                  <a:srgbClr val="38761D"/>
                </a:solidFill>
              </a:rPr>
              <a:t>number of cycles / number of instructions</a:t>
            </a:r>
            <a:endParaRPr dirty="0">
              <a:solidFill>
                <a:srgbClr val="38761D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○"/>
            </a:pPr>
            <a:r>
              <a:rPr lang="en" b="1" dirty="0">
                <a:solidFill>
                  <a:srgbClr val="38761D"/>
                </a:solidFill>
              </a:rPr>
              <a:t>1st program:</a:t>
            </a:r>
            <a:r>
              <a:rPr lang="en" dirty="0">
                <a:solidFill>
                  <a:srgbClr val="38761D"/>
                </a:solidFill>
              </a:rPr>
              <a:t> 10 / 5 = </a:t>
            </a:r>
            <a:r>
              <a:rPr lang="en" b="1" dirty="0">
                <a:solidFill>
                  <a:srgbClr val="38761D"/>
                </a:solidFill>
              </a:rPr>
              <a:t>2.0</a:t>
            </a:r>
            <a:r>
              <a:rPr lang="en" dirty="0">
                <a:solidFill>
                  <a:srgbClr val="38761D"/>
                </a:solidFill>
              </a:rPr>
              <a:t> (10 = 2*1 + 1*2 + 2*3)</a:t>
            </a:r>
            <a:endParaRPr dirty="0">
              <a:solidFill>
                <a:srgbClr val="38761D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○"/>
            </a:pPr>
            <a:r>
              <a:rPr lang="en" b="1" dirty="0">
                <a:solidFill>
                  <a:srgbClr val="38761D"/>
                </a:solidFill>
              </a:rPr>
              <a:t>2nd program:</a:t>
            </a:r>
            <a:r>
              <a:rPr lang="en" dirty="0">
                <a:solidFill>
                  <a:srgbClr val="38761D"/>
                </a:solidFill>
              </a:rPr>
              <a:t> 9 / 6 = </a:t>
            </a:r>
            <a:r>
              <a:rPr lang="en" b="1" dirty="0">
                <a:solidFill>
                  <a:srgbClr val="38761D"/>
                </a:solidFill>
              </a:rPr>
              <a:t>1.5</a:t>
            </a:r>
            <a:endParaRPr b="1" dirty="0">
              <a:solidFill>
                <a:srgbClr val="38761D"/>
              </a:solidFill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07848"/>
            <a:ext cx="9144000" cy="1635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question matter?</a:t>
            </a:r>
            <a:endParaRPr/>
          </a:p>
        </p:txBody>
      </p:sp>
      <p:sp>
        <p:nvSpPr>
          <p:cNvPr id="253" name="Google Shape;253;p34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7737300" cy="3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b="1">
                <a:solidFill>
                  <a:srgbClr val="FF0000"/>
                </a:solidFill>
              </a:rPr>
              <a:t>Not all instructions are created equal!</a:t>
            </a:r>
            <a:endParaRPr b="1">
              <a:solidFill>
                <a:srgbClr val="FF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 b="1">
                <a:solidFill>
                  <a:srgbClr val="FF0000"/>
                </a:solidFill>
              </a:rPr>
              <a:t>i.e., </a:t>
            </a:r>
            <a:r>
              <a:rPr lang="en" b="1" i="1">
                <a:solidFill>
                  <a:srgbClr val="FF0000"/>
                </a:solidFill>
              </a:rPr>
              <a:t>number of instructions is not a good comparative metric for time taken</a:t>
            </a:r>
            <a:endParaRPr b="1" i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Information of </a:t>
            </a:r>
            <a:r>
              <a:rPr lang="en" dirty="0"/>
              <a:t>the </a:t>
            </a:r>
            <a:r>
              <a:rPr lang="en-US" dirty="0"/>
              <a:t>Instructions</a:t>
            </a:r>
            <a:endParaRPr dirty="0"/>
          </a:p>
        </p:txBody>
      </p:sp>
      <p:sp>
        <p:nvSpPr>
          <p:cNvPr id="267" name="Google Shape;267;p36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68" name="Google Shape;268;p36"/>
          <p:cNvPicPr preferRelativeResize="0"/>
          <p:nvPr/>
        </p:nvPicPr>
        <p:blipFill rotWithShape="1">
          <a:blip r:embed="rId3">
            <a:alphaModFix/>
          </a:blip>
          <a:srcRect t="38256"/>
          <a:stretch/>
        </p:blipFill>
        <p:spPr>
          <a:xfrm>
            <a:off x="276225" y="1462295"/>
            <a:ext cx="7981950" cy="5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6"/>
          <p:cNvPicPr preferRelativeResize="0"/>
          <p:nvPr/>
        </p:nvPicPr>
        <p:blipFill rotWithShape="1">
          <a:blip r:embed="rId4">
            <a:alphaModFix/>
          </a:blip>
          <a:srcRect l="3024" r="9555" b="42396"/>
          <a:stretch/>
        </p:blipFill>
        <p:spPr>
          <a:xfrm>
            <a:off x="428450" y="2200087"/>
            <a:ext cx="6417226" cy="26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6"/>
          <p:cNvPicPr preferRelativeResize="0"/>
          <p:nvPr/>
        </p:nvPicPr>
        <p:blipFill rotWithShape="1">
          <a:blip r:embed="rId5">
            <a:alphaModFix/>
          </a:blip>
          <a:srcRect l="910" r="1165"/>
          <a:stretch/>
        </p:blipFill>
        <p:spPr>
          <a:xfrm>
            <a:off x="428438" y="1881900"/>
            <a:ext cx="641722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 txBox="1"/>
          <p:nvPr/>
        </p:nvSpPr>
        <p:spPr>
          <a:xfrm>
            <a:off x="1418650" y="3826725"/>
            <a:ext cx="576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https://www.agner.org/optimize/instruction_tables.pdf</a:t>
            </a:r>
            <a:r>
              <a:rPr lang="en" dirty="0"/>
              <a:t> </a:t>
            </a:r>
            <a:endParaRPr dirty="0"/>
          </a:p>
        </p:txBody>
      </p:sp>
      <p:pic>
        <p:nvPicPr>
          <p:cNvPr id="272" name="Google Shape;27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550" y="2549925"/>
            <a:ext cx="6477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 3: MIPS</a:t>
            </a:r>
            <a:endParaRPr sz="3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 3: MIPS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5098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Cycles per instructions (CPI) for each instr: </a:t>
            </a:r>
            <a:r>
              <a:rPr lang="en" b="1">
                <a:solidFill>
                  <a:schemeClr val="dk1"/>
                </a:solidFill>
              </a:rPr>
              <a:t>I</a:t>
            </a:r>
            <a:r>
              <a:rPr lang="en" b="1" baseline="-25000">
                <a:solidFill>
                  <a:schemeClr val="dk1"/>
                </a:solidFill>
              </a:rPr>
              <a:t>1</a:t>
            </a:r>
            <a:r>
              <a:rPr lang="en" b="1">
                <a:solidFill>
                  <a:schemeClr val="dk1"/>
                </a:solidFill>
              </a:rPr>
              <a:t> = 1, I</a:t>
            </a:r>
            <a:r>
              <a:rPr lang="en" b="1" baseline="-25000">
                <a:solidFill>
                  <a:schemeClr val="dk1"/>
                </a:solidFill>
              </a:rPr>
              <a:t>2</a:t>
            </a:r>
            <a:r>
              <a:rPr lang="en" b="1">
                <a:solidFill>
                  <a:schemeClr val="dk1"/>
                </a:solidFill>
              </a:rPr>
              <a:t> = 2, I</a:t>
            </a:r>
            <a:r>
              <a:rPr lang="en" b="1" baseline="-25000">
                <a:solidFill>
                  <a:schemeClr val="dk1"/>
                </a:solidFill>
              </a:rPr>
              <a:t>3</a:t>
            </a:r>
            <a:r>
              <a:rPr lang="en" b="1" i="1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chemeClr val="dk1"/>
                </a:solidFill>
              </a:rPr>
              <a:t>= 3</a:t>
            </a:r>
            <a:endParaRPr b="1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b="1">
                <a:solidFill>
                  <a:schemeClr val="dk1"/>
                </a:solidFill>
              </a:rPr>
              <a:t>2 GHz (2 x 10</a:t>
            </a:r>
            <a:r>
              <a:rPr lang="en" b="1" baseline="30000">
                <a:solidFill>
                  <a:schemeClr val="dk1"/>
                </a:solidFill>
              </a:rPr>
              <a:t>9</a:t>
            </a:r>
            <a:r>
              <a:rPr lang="en" b="1">
                <a:solidFill>
                  <a:schemeClr val="dk1"/>
                </a:solidFill>
              </a:rPr>
              <a:t>) clock rate</a:t>
            </a:r>
            <a:endParaRPr b="1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b="1">
                <a:solidFill>
                  <a:schemeClr val="dk1"/>
                </a:solidFill>
              </a:rPr>
              <a:t>Different composition of instructions in each program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286" name="Google Shape;2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875" y="3966730"/>
            <a:ext cx="4844752" cy="11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 3: MIPS</a:t>
            </a:r>
            <a:endParaRPr/>
          </a:p>
        </p:txBody>
      </p:sp>
      <p:sp>
        <p:nvSpPr>
          <p:cNvPr id="293" name="Google Shape;293;p39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5098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Cycles per instructions (CPI) for each instr: </a:t>
            </a:r>
            <a:r>
              <a:rPr lang="en" sz="2000" b="1" dirty="0">
                <a:solidFill>
                  <a:schemeClr val="dk1"/>
                </a:solidFill>
              </a:rPr>
              <a:t>I</a:t>
            </a:r>
            <a:r>
              <a:rPr lang="en" sz="2000" b="1" baseline="-25000" dirty="0">
                <a:solidFill>
                  <a:schemeClr val="dk1"/>
                </a:solidFill>
              </a:rPr>
              <a:t>1</a:t>
            </a:r>
            <a:r>
              <a:rPr lang="en" sz="2000" b="1" dirty="0">
                <a:solidFill>
                  <a:schemeClr val="dk1"/>
                </a:solidFill>
              </a:rPr>
              <a:t> = 1 | I</a:t>
            </a:r>
            <a:r>
              <a:rPr lang="en" sz="2000" b="1" baseline="-25000" dirty="0">
                <a:solidFill>
                  <a:schemeClr val="dk1"/>
                </a:solidFill>
              </a:rPr>
              <a:t>2</a:t>
            </a:r>
            <a:r>
              <a:rPr lang="en" sz="2000" b="1" dirty="0">
                <a:solidFill>
                  <a:schemeClr val="dk1"/>
                </a:solidFill>
              </a:rPr>
              <a:t> = 2 | I</a:t>
            </a:r>
            <a:r>
              <a:rPr lang="en" sz="2000" b="1" baseline="-25000" dirty="0">
                <a:solidFill>
                  <a:schemeClr val="dk1"/>
                </a:solidFill>
              </a:rPr>
              <a:t>3</a:t>
            </a:r>
            <a:r>
              <a:rPr lang="en" sz="2000" b="1" i="1" dirty="0">
                <a:solidFill>
                  <a:schemeClr val="dk1"/>
                </a:solidFill>
              </a:rPr>
              <a:t> </a:t>
            </a:r>
            <a:r>
              <a:rPr lang="en" sz="2000" b="1" dirty="0">
                <a:solidFill>
                  <a:schemeClr val="dk1"/>
                </a:solidFill>
              </a:rPr>
              <a:t>= 3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000" b="1" dirty="0">
                <a:solidFill>
                  <a:schemeClr val="dk1"/>
                </a:solidFill>
              </a:rPr>
              <a:t>2 GHz (2 x 10</a:t>
            </a:r>
            <a:r>
              <a:rPr lang="en" sz="2000" b="1" baseline="30000" dirty="0">
                <a:solidFill>
                  <a:schemeClr val="dk1"/>
                </a:solidFill>
              </a:rPr>
              <a:t>9</a:t>
            </a:r>
            <a:r>
              <a:rPr lang="en" sz="2000" b="1" dirty="0">
                <a:solidFill>
                  <a:schemeClr val="dk1"/>
                </a:solidFill>
              </a:rPr>
              <a:t>) clock rate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sz="2000" dirty="0">
                <a:solidFill>
                  <a:srgbClr val="FF0000"/>
                </a:solidFill>
              </a:rPr>
              <a:t>How long does each program take?</a:t>
            </a:r>
            <a:endParaRPr sz="2000" dirty="0">
              <a:solidFill>
                <a:srgbClr val="FF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○"/>
            </a:pPr>
            <a:r>
              <a:rPr lang="en" sz="1400" b="1" dirty="0">
                <a:solidFill>
                  <a:srgbClr val="38761D"/>
                </a:solidFill>
              </a:rPr>
              <a:t>Time for A</a:t>
            </a:r>
            <a:r>
              <a:rPr lang="en" sz="1400" b="1" baseline="-25000" dirty="0">
                <a:solidFill>
                  <a:srgbClr val="38761D"/>
                </a:solidFill>
              </a:rPr>
              <a:t>1</a:t>
            </a:r>
            <a:r>
              <a:rPr lang="en" sz="1400" b="1" dirty="0">
                <a:solidFill>
                  <a:srgbClr val="38761D"/>
                </a:solidFill>
              </a:rPr>
              <a:t> = (</a:t>
            </a:r>
            <a:r>
              <a:rPr lang="en" sz="1400" b="1" dirty="0">
                <a:solidFill>
                  <a:srgbClr val="9900FF"/>
                </a:solidFill>
              </a:rPr>
              <a:t>Cycles </a:t>
            </a:r>
            <a:r>
              <a:rPr lang="en" sz="1400" b="1" dirty="0">
                <a:solidFill>
                  <a:srgbClr val="38761D"/>
                </a:solidFill>
              </a:rPr>
              <a:t>/ </a:t>
            </a:r>
            <a:r>
              <a:rPr lang="en" sz="1400" b="1" dirty="0">
                <a:solidFill>
                  <a:srgbClr val="0000FF"/>
                </a:solidFill>
              </a:rPr>
              <a:t>Clock speed</a:t>
            </a:r>
            <a:r>
              <a:rPr lang="en" sz="1400" b="1" dirty="0">
                <a:solidFill>
                  <a:srgbClr val="38761D"/>
                </a:solidFill>
              </a:rPr>
              <a:t>) 	= </a:t>
            </a:r>
            <a:r>
              <a:rPr lang="en" sz="1400" b="1" dirty="0">
                <a:solidFill>
                  <a:srgbClr val="9900FF"/>
                </a:solidFill>
              </a:rPr>
              <a:t>(5 + (1 x 2)  + (1 x 3))</a:t>
            </a:r>
            <a:r>
              <a:rPr lang="en" sz="1400" b="1" dirty="0">
                <a:solidFill>
                  <a:srgbClr val="38761D"/>
                </a:solidFill>
              </a:rPr>
              <a:t> </a:t>
            </a:r>
            <a:r>
              <a:rPr lang="en" sz="1400" b="1" dirty="0">
                <a:solidFill>
                  <a:srgbClr val="9900FF"/>
                </a:solidFill>
              </a:rPr>
              <a:t>x 10</a:t>
            </a:r>
            <a:r>
              <a:rPr lang="en" sz="1400" b="1" baseline="30000" dirty="0">
                <a:solidFill>
                  <a:srgbClr val="9900FF"/>
                </a:solidFill>
              </a:rPr>
              <a:t>9</a:t>
            </a:r>
            <a:r>
              <a:rPr lang="en" sz="1400" b="1" dirty="0">
                <a:solidFill>
                  <a:srgbClr val="38761D"/>
                </a:solidFill>
              </a:rPr>
              <a:t> /</a:t>
            </a:r>
            <a:r>
              <a:rPr lang="en" sz="1400" b="1" dirty="0">
                <a:solidFill>
                  <a:srgbClr val="0000FF"/>
                </a:solidFill>
              </a:rPr>
              <a:t> (2 x 10</a:t>
            </a:r>
            <a:r>
              <a:rPr lang="en" sz="1400" b="1" baseline="30000" dirty="0">
                <a:solidFill>
                  <a:srgbClr val="0000FF"/>
                </a:solidFill>
              </a:rPr>
              <a:t>9</a:t>
            </a:r>
            <a:r>
              <a:rPr lang="en" sz="1400" b="1" dirty="0">
                <a:solidFill>
                  <a:srgbClr val="0000FF"/>
                </a:solidFill>
              </a:rPr>
              <a:t>) </a:t>
            </a:r>
            <a:r>
              <a:rPr lang="en" sz="1400" b="1" dirty="0">
                <a:solidFill>
                  <a:srgbClr val="38761D"/>
                </a:solidFill>
              </a:rPr>
              <a:t>	= 5s</a:t>
            </a:r>
            <a:endParaRPr sz="1400" b="1" dirty="0">
              <a:solidFill>
                <a:srgbClr val="38761D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○"/>
            </a:pPr>
            <a:r>
              <a:rPr lang="en" sz="1400" b="1" dirty="0">
                <a:solidFill>
                  <a:srgbClr val="38761D"/>
                </a:solidFill>
              </a:rPr>
              <a:t>Time for A</a:t>
            </a:r>
            <a:r>
              <a:rPr lang="en" sz="1400" b="1" baseline="-25000" dirty="0">
                <a:solidFill>
                  <a:srgbClr val="38761D"/>
                </a:solidFill>
              </a:rPr>
              <a:t>2</a:t>
            </a:r>
            <a:r>
              <a:rPr lang="en" sz="1400" b="1" dirty="0">
                <a:solidFill>
                  <a:srgbClr val="38761D"/>
                </a:solidFill>
              </a:rPr>
              <a:t> = (</a:t>
            </a:r>
            <a:r>
              <a:rPr lang="en" sz="1400" b="1" dirty="0">
                <a:solidFill>
                  <a:srgbClr val="9900FF"/>
                </a:solidFill>
              </a:rPr>
              <a:t>Cycles </a:t>
            </a:r>
            <a:r>
              <a:rPr lang="en" sz="1400" b="1" dirty="0">
                <a:solidFill>
                  <a:srgbClr val="38761D"/>
                </a:solidFill>
              </a:rPr>
              <a:t>/ </a:t>
            </a:r>
            <a:r>
              <a:rPr lang="en" sz="1400" b="1" dirty="0">
                <a:solidFill>
                  <a:srgbClr val="0000FF"/>
                </a:solidFill>
              </a:rPr>
              <a:t>Clock speed</a:t>
            </a:r>
            <a:r>
              <a:rPr lang="en" sz="1400" b="1" dirty="0">
                <a:solidFill>
                  <a:srgbClr val="38761D"/>
                </a:solidFill>
              </a:rPr>
              <a:t>) 	= </a:t>
            </a:r>
            <a:r>
              <a:rPr lang="en" sz="1400" b="1" dirty="0">
                <a:solidFill>
                  <a:srgbClr val="9900FF"/>
                </a:solidFill>
              </a:rPr>
              <a:t>(10 + (1 x 2)  + (1 x 3))</a:t>
            </a:r>
            <a:r>
              <a:rPr lang="en" sz="1400" b="1" dirty="0">
                <a:solidFill>
                  <a:srgbClr val="38761D"/>
                </a:solidFill>
              </a:rPr>
              <a:t> </a:t>
            </a:r>
            <a:r>
              <a:rPr lang="en" sz="1400" b="1" dirty="0">
                <a:solidFill>
                  <a:srgbClr val="9900FF"/>
                </a:solidFill>
              </a:rPr>
              <a:t>x 10</a:t>
            </a:r>
            <a:r>
              <a:rPr lang="en" sz="1400" b="1" baseline="30000" dirty="0">
                <a:solidFill>
                  <a:srgbClr val="9900FF"/>
                </a:solidFill>
              </a:rPr>
              <a:t>9</a:t>
            </a:r>
            <a:r>
              <a:rPr lang="en" sz="1400" b="1" dirty="0">
                <a:solidFill>
                  <a:srgbClr val="38761D"/>
                </a:solidFill>
              </a:rPr>
              <a:t> /</a:t>
            </a:r>
            <a:r>
              <a:rPr lang="en" sz="1400" b="1" dirty="0">
                <a:solidFill>
                  <a:srgbClr val="0000FF"/>
                </a:solidFill>
              </a:rPr>
              <a:t> (2 x 10</a:t>
            </a:r>
            <a:r>
              <a:rPr lang="en" sz="1400" b="1" baseline="30000" dirty="0">
                <a:solidFill>
                  <a:srgbClr val="0000FF"/>
                </a:solidFill>
              </a:rPr>
              <a:t>9</a:t>
            </a:r>
            <a:r>
              <a:rPr lang="en" sz="1400" b="1" dirty="0">
                <a:solidFill>
                  <a:srgbClr val="0000FF"/>
                </a:solidFill>
              </a:rPr>
              <a:t>) 	</a:t>
            </a:r>
            <a:r>
              <a:rPr lang="en" sz="1400" b="1" dirty="0">
                <a:solidFill>
                  <a:srgbClr val="38761D"/>
                </a:solidFill>
              </a:rPr>
              <a:t>= 7.5s  </a:t>
            </a:r>
            <a:endParaRPr sz="1400" b="1" dirty="0"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sz="2000" dirty="0">
                <a:solidFill>
                  <a:srgbClr val="FF0000"/>
                </a:solidFill>
              </a:rPr>
              <a:t>What is the MIPS for each program?</a:t>
            </a:r>
            <a:endParaRPr sz="2000" dirty="0">
              <a:solidFill>
                <a:srgbClr val="FF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○"/>
            </a:pPr>
            <a:r>
              <a:rPr lang="en" sz="1400" b="1" dirty="0">
                <a:solidFill>
                  <a:srgbClr val="38761D"/>
                </a:solidFill>
              </a:rPr>
              <a:t>MIPS for A</a:t>
            </a:r>
            <a:r>
              <a:rPr lang="en" sz="1400" b="1" baseline="-25000" dirty="0">
                <a:solidFill>
                  <a:srgbClr val="38761D"/>
                </a:solidFill>
              </a:rPr>
              <a:t>1</a:t>
            </a:r>
            <a:r>
              <a:rPr lang="en" sz="1400" b="1" dirty="0">
                <a:solidFill>
                  <a:srgbClr val="38761D"/>
                </a:solidFill>
              </a:rPr>
              <a:t> = (</a:t>
            </a:r>
            <a:r>
              <a:rPr lang="en" sz="1400" b="1" dirty="0">
                <a:solidFill>
                  <a:srgbClr val="FF00FF"/>
                </a:solidFill>
              </a:rPr>
              <a:t>MillionInstrs</a:t>
            </a:r>
            <a:r>
              <a:rPr lang="en" sz="1400" b="1" dirty="0">
                <a:solidFill>
                  <a:srgbClr val="38761D"/>
                </a:solidFill>
              </a:rPr>
              <a:t> / Time) 	= </a:t>
            </a:r>
            <a:r>
              <a:rPr lang="en" sz="1400" b="1" dirty="0">
                <a:solidFill>
                  <a:srgbClr val="FF00FF"/>
                </a:solidFill>
              </a:rPr>
              <a:t>((5 + 1 + 1) x 10</a:t>
            </a:r>
            <a:r>
              <a:rPr lang="en" sz="1400" b="1" baseline="30000" dirty="0">
                <a:solidFill>
                  <a:srgbClr val="FF00FF"/>
                </a:solidFill>
              </a:rPr>
              <a:t>9</a:t>
            </a:r>
            <a:r>
              <a:rPr lang="en" sz="1400" b="1" dirty="0">
                <a:solidFill>
                  <a:srgbClr val="FF00FF"/>
                </a:solidFill>
              </a:rPr>
              <a:t> / 10</a:t>
            </a:r>
            <a:r>
              <a:rPr lang="en" sz="1400" b="1" baseline="30000" dirty="0">
                <a:solidFill>
                  <a:srgbClr val="FF00FF"/>
                </a:solidFill>
              </a:rPr>
              <a:t>6</a:t>
            </a:r>
            <a:r>
              <a:rPr lang="en" sz="1400" b="1" dirty="0">
                <a:solidFill>
                  <a:srgbClr val="FF00FF"/>
                </a:solidFill>
              </a:rPr>
              <a:t>)</a:t>
            </a:r>
            <a:r>
              <a:rPr lang="en" sz="1400" b="1" dirty="0">
                <a:solidFill>
                  <a:srgbClr val="38761D"/>
                </a:solidFill>
              </a:rPr>
              <a:t> / 5 	= 1400 MIPS</a:t>
            </a:r>
            <a:endParaRPr sz="1400" b="1" dirty="0">
              <a:solidFill>
                <a:srgbClr val="38761D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○"/>
            </a:pPr>
            <a:r>
              <a:rPr lang="en" sz="1400" b="1" dirty="0">
                <a:solidFill>
                  <a:srgbClr val="38761D"/>
                </a:solidFill>
              </a:rPr>
              <a:t>MIPS for A</a:t>
            </a:r>
            <a:r>
              <a:rPr lang="en" sz="1400" b="1" baseline="-25000" dirty="0">
                <a:solidFill>
                  <a:srgbClr val="38761D"/>
                </a:solidFill>
              </a:rPr>
              <a:t>2</a:t>
            </a:r>
            <a:r>
              <a:rPr lang="en" sz="1400" b="1" dirty="0">
                <a:solidFill>
                  <a:srgbClr val="38761D"/>
                </a:solidFill>
              </a:rPr>
              <a:t> = (</a:t>
            </a:r>
            <a:r>
              <a:rPr lang="en" sz="1400" b="1" dirty="0">
                <a:solidFill>
                  <a:srgbClr val="FF00FF"/>
                </a:solidFill>
              </a:rPr>
              <a:t>MillionInstrs</a:t>
            </a:r>
            <a:r>
              <a:rPr lang="en" sz="1400" b="1" dirty="0">
                <a:solidFill>
                  <a:srgbClr val="38761D"/>
                </a:solidFill>
              </a:rPr>
              <a:t> / Time) 	= </a:t>
            </a:r>
            <a:r>
              <a:rPr lang="en" sz="1400" b="1" dirty="0">
                <a:solidFill>
                  <a:srgbClr val="FF00FF"/>
                </a:solidFill>
              </a:rPr>
              <a:t>((10 + 1 + 1) x 10</a:t>
            </a:r>
            <a:r>
              <a:rPr lang="en" sz="1400" b="1" baseline="30000" dirty="0">
                <a:solidFill>
                  <a:srgbClr val="FF00FF"/>
                </a:solidFill>
              </a:rPr>
              <a:t>9</a:t>
            </a:r>
            <a:r>
              <a:rPr lang="en" sz="1400" b="1" dirty="0">
                <a:solidFill>
                  <a:srgbClr val="FF00FF"/>
                </a:solidFill>
              </a:rPr>
              <a:t> / 10</a:t>
            </a:r>
            <a:r>
              <a:rPr lang="en" sz="1400" b="1" baseline="30000" dirty="0">
                <a:solidFill>
                  <a:srgbClr val="FF00FF"/>
                </a:solidFill>
              </a:rPr>
              <a:t>6</a:t>
            </a:r>
            <a:r>
              <a:rPr lang="en" sz="1400" b="1" dirty="0">
                <a:solidFill>
                  <a:srgbClr val="FF00FF"/>
                </a:solidFill>
              </a:rPr>
              <a:t>) </a:t>
            </a:r>
            <a:r>
              <a:rPr lang="en" sz="1400" b="1" dirty="0">
                <a:solidFill>
                  <a:srgbClr val="38761D"/>
                </a:solidFill>
              </a:rPr>
              <a:t>/ 7.5 	= 1600 MIPS</a:t>
            </a:r>
            <a:endParaRPr sz="1400" b="1" dirty="0"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sz="2000" dirty="0">
                <a:solidFill>
                  <a:srgbClr val="FF0000"/>
                </a:solidFill>
              </a:rPr>
              <a:t>What can we conclude?</a:t>
            </a:r>
            <a:endParaRPr sz="20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294" name="Google Shape;2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100" y="3966725"/>
            <a:ext cx="4844752" cy="11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00" name="Google Shape;300;p4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0"/>
          <p:cNvSpPr txBox="1">
            <a:spLocks noGrp="1"/>
          </p:cNvSpPr>
          <p:nvPr>
            <p:ph type="body" idx="1"/>
          </p:nvPr>
        </p:nvSpPr>
        <p:spPr>
          <a:xfrm>
            <a:off x="531000" y="1235400"/>
            <a:ext cx="80820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“MIPS is like a real estate agent determining </a:t>
            </a:r>
            <a:r>
              <a:rPr lang="en" b="1" dirty="0"/>
              <a:t>how much a building is worth</a:t>
            </a:r>
            <a:r>
              <a:rPr lang="en" dirty="0"/>
              <a:t> by measuring the </a:t>
            </a:r>
            <a:r>
              <a:rPr lang="en" b="1" dirty="0"/>
              <a:t>weight of a rubber chicken.</a:t>
            </a:r>
            <a:r>
              <a:rPr lang="en" dirty="0"/>
              <a:t>”</a:t>
            </a:r>
            <a:br>
              <a:rPr lang="en" dirty="0"/>
            </a:br>
            <a:r>
              <a:rPr lang="en" u="sng" dirty="0">
                <a:solidFill>
                  <a:schemeClr val="hlink"/>
                </a:solidFill>
                <a:hlinkClick r:id="rId3"/>
              </a:rPr>
              <a:t>(Brendan, StackOverflow)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07" name="Google Shape;307;p41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 4: Speedup</a:t>
            </a:r>
            <a:endParaRPr sz="3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13" name="Google Shape;313;p4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 4: Speedup</a:t>
            </a:r>
            <a:endParaRPr/>
          </a:p>
        </p:txBody>
      </p:sp>
      <p:sp>
        <p:nvSpPr>
          <p:cNvPr id="314" name="Google Shape;314;p42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5098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/>
              <a:t>For these questions: we </a:t>
            </a:r>
            <a:r>
              <a:rPr lang="en" i="1"/>
              <a:t>could </a:t>
            </a:r>
            <a:r>
              <a:rPr lang="en"/>
              <a:t>use the laws directly </a:t>
            </a:r>
            <a:br>
              <a:rPr lang="en"/>
            </a:b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/>
              <a:t>But in this tutorial: let’s </a:t>
            </a:r>
            <a:r>
              <a:rPr lang="en" b="1"/>
              <a:t>understand what we’re doing from first principles!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t="20245" r="1078" b="20245"/>
          <a:stretch/>
        </p:blipFill>
        <p:spPr>
          <a:xfrm>
            <a:off x="1297787" y="4224700"/>
            <a:ext cx="6548426" cy="5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2"/>
          <p:cNvSpPr txBox="1"/>
          <p:nvPr/>
        </p:nvSpPr>
        <p:spPr>
          <a:xfrm>
            <a:off x="1435900" y="4652975"/>
            <a:ext cx="5950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Each instruction takes 2 cycles on a 1 GHz processor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 1: Task Parallelism</a:t>
            </a:r>
            <a:endParaRPr sz="3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4: Speedup</a:t>
            </a:r>
            <a:endParaRPr/>
          </a:p>
        </p:txBody>
      </p:sp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207000" y="1266400"/>
            <a:ext cx="8730000" cy="29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N = 100, what is the speedup for 10 and 100 processors?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2286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Total number of cycles if no parallelism: </a:t>
            </a:r>
            <a:r>
              <a:rPr lang="en" dirty="0"/>
              <a:t>(N + N</a:t>
            </a:r>
            <a:r>
              <a:rPr lang="en" baseline="30000" dirty="0"/>
              <a:t>2</a:t>
            </a:r>
            <a:r>
              <a:rPr lang="en" dirty="0"/>
              <a:t>) x 2 cycles/instr.</a:t>
            </a:r>
            <a:br>
              <a:rPr lang="en" dirty="0"/>
            </a:br>
            <a:r>
              <a:rPr lang="en" dirty="0"/>
              <a:t>										   = (100 + 100</a:t>
            </a:r>
            <a:r>
              <a:rPr lang="en" baseline="30000" dirty="0"/>
              <a:t>2</a:t>
            </a:r>
            <a:r>
              <a:rPr lang="en" dirty="0"/>
              <a:t>) x 2</a:t>
            </a:r>
            <a:endParaRPr dirty="0"/>
          </a:p>
        </p:txBody>
      </p:sp>
      <p:pic>
        <p:nvPicPr>
          <p:cNvPr id="310" name="Google Shape;310;p41"/>
          <p:cNvPicPr preferRelativeResize="0"/>
          <p:nvPr/>
        </p:nvPicPr>
        <p:blipFill rotWithShape="1">
          <a:blip r:embed="rId3">
            <a:alphaModFix/>
          </a:blip>
          <a:srcRect t="20245" r="1078" b="20245"/>
          <a:stretch/>
        </p:blipFill>
        <p:spPr>
          <a:xfrm>
            <a:off x="1297787" y="4224700"/>
            <a:ext cx="6548426" cy="5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/>
          <p:cNvSpPr txBox="1"/>
          <p:nvPr/>
        </p:nvSpPr>
        <p:spPr>
          <a:xfrm>
            <a:off x="1448850" y="4642600"/>
            <a:ext cx="6246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Each instruction takes 2 cycles on a 1 GHz (10</a:t>
            </a:r>
            <a:r>
              <a:rPr lang="en" sz="1700" baseline="30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Hz) processor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817000" cy="3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000" dirty="0"/>
              <a:t>For N = 100, what is the speedup for 10 and 100 processors?</a:t>
            </a:r>
            <a:endParaRPr sz="20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000" b="1" dirty="0"/>
              <a:t>Strategy (using basic logic): </a:t>
            </a:r>
            <a:r>
              <a:rPr lang="en" sz="2000" dirty="0"/>
              <a:t>find sequential time, find parallel times</a:t>
            </a:r>
            <a:endParaRPr sz="20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 sz="2000" b="1" dirty="0">
                <a:solidFill>
                  <a:srgbClr val="38761D"/>
                </a:solidFill>
              </a:rPr>
              <a:t>Sequential time:</a:t>
            </a:r>
            <a:r>
              <a:rPr lang="en" sz="2000" dirty="0">
                <a:solidFill>
                  <a:srgbClr val="38761D"/>
                </a:solidFill>
              </a:rPr>
              <a:t> 	((100 + 100</a:t>
            </a:r>
            <a:r>
              <a:rPr lang="en" sz="2000" baseline="30000" dirty="0">
                <a:solidFill>
                  <a:srgbClr val="38761D"/>
                </a:solidFill>
              </a:rPr>
              <a:t>2</a:t>
            </a:r>
            <a:r>
              <a:rPr lang="en" sz="2000" dirty="0">
                <a:solidFill>
                  <a:srgbClr val="38761D"/>
                </a:solidFill>
              </a:rPr>
              <a:t>) x 2) / 10</a:t>
            </a:r>
            <a:r>
              <a:rPr lang="en" sz="2000" baseline="30000" dirty="0">
                <a:solidFill>
                  <a:srgbClr val="38761D"/>
                </a:solidFill>
              </a:rPr>
              <a:t>9</a:t>
            </a:r>
            <a:r>
              <a:rPr lang="en" sz="2000" dirty="0">
                <a:solidFill>
                  <a:srgbClr val="38761D"/>
                </a:solidFill>
              </a:rPr>
              <a:t> 		 </a:t>
            </a:r>
            <a:r>
              <a:rPr lang="en" sz="2000" b="1" dirty="0">
                <a:solidFill>
                  <a:srgbClr val="38761D"/>
                </a:solidFill>
              </a:rPr>
              <a:t>= 20200 ns</a:t>
            </a:r>
            <a:endParaRPr sz="2000" b="1" dirty="0">
              <a:solidFill>
                <a:srgbClr val="38761D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400" b="1" dirty="0"/>
              <a:t>Sequential instructions time + parallel instructions time (non-sped-up)</a:t>
            </a:r>
            <a:endParaRPr sz="1400"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 sz="2000" b="1" dirty="0">
                <a:solidFill>
                  <a:srgbClr val="38761D"/>
                </a:solidFill>
              </a:rPr>
              <a:t>Par time </a:t>
            </a:r>
            <a:r>
              <a:rPr lang="en" sz="2000" b="1" dirty="0">
                <a:solidFill>
                  <a:srgbClr val="0000FF"/>
                </a:solidFill>
              </a:rPr>
              <a:t>(p=10)</a:t>
            </a:r>
            <a:r>
              <a:rPr lang="en" sz="2000" b="1" dirty="0">
                <a:solidFill>
                  <a:srgbClr val="38761D"/>
                </a:solidFill>
              </a:rPr>
              <a:t>:</a:t>
            </a:r>
            <a:r>
              <a:rPr lang="en" sz="2000" dirty="0">
                <a:solidFill>
                  <a:srgbClr val="38761D"/>
                </a:solidFill>
              </a:rPr>
              <a:t>  	((100 + 100</a:t>
            </a:r>
            <a:r>
              <a:rPr lang="en" sz="2000" baseline="30000" dirty="0">
                <a:solidFill>
                  <a:srgbClr val="38761D"/>
                </a:solidFill>
              </a:rPr>
              <a:t>2</a:t>
            </a:r>
            <a:r>
              <a:rPr lang="en" sz="2000" b="1" dirty="0">
                <a:solidFill>
                  <a:srgbClr val="0000FF"/>
                </a:solidFill>
              </a:rPr>
              <a:t>/10</a:t>
            </a:r>
            <a:r>
              <a:rPr lang="en" sz="2000" dirty="0">
                <a:solidFill>
                  <a:srgbClr val="0000FF"/>
                </a:solidFill>
              </a:rPr>
              <a:t>)</a:t>
            </a:r>
            <a:r>
              <a:rPr lang="en" sz="2000" dirty="0">
                <a:solidFill>
                  <a:srgbClr val="38761D"/>
                </a:solidFill>
              </a:rPr>
              <a:t> x 2) / 10</a:t>
            </a:r>
            <a:r>
              <a:rPr lang="en" sz="2000" baseline="30000" dirty="0">
                <a:solidFill>
                  <a:srgbClr val="38761D"/>
                </a:solidFill>
              </a:rPr>
              <a:t>9 	 </a:t>
            </a:r>
            <a:r>
              <a:rPr lang="en" sz="2000" b="1" dirty="0">
                <a:solidFill>
                  <a:srgbClr val="38761D"/>
                </a:solidFill>
              </a:rPr>
              <a:t>= 2200 ns </a:t>
            </a:r>
            <a:r>
              <a:rPr lang="en" sz="1400" b="1" dirty="0">
                <a:solidFill>
                  <a:srgbClr val="FF0000"/>
                </a:solidFill>
              </a:rPr>
              <a:t>(9.18x speedup)</a:t>
            </a:r>
            <a:endParaRPr sz="1400" b="1" dirty="0"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 sz="2000" b="1" dirty="0">
                <a:solidFill>
                  <a:srgbClr val="38761D"/>
                </a:solidFill>
              </a:rPr>
              <a:t>Par time </a:t>
            </a:r>
            <a:r>
              <a:rPr lang="en" sz="2000" b="1" dirty="0">
                <a:solidFill>
                  <a:srgbClr val="0000FF"/>
                </a:solidFill>
              </a:rPr>
              <a:t>(p=100)</a:t>
            </a:r>
            <a:r>
              <a:rPr lang="en" sz="2000" b="1" dirty="0">
                <a:solidFill>
                  <a:srgbClr val="38761D"/>
                </a:solidFill>
              </a:rPr>
              <a:t>:</a:t>
            </a:r>
            <a:r>
              <a:rPr lang="en" sz="2000" dirty="0">
                <a:solidFill>
                  <a:srgbClr val="38761D"/>
                </a:solidFill>
              </a:rPr>
              <a:t>  	((100 + 100</a:t>
            </a:r>
            <a:r>
              <a:rPr lang="en" sz="2000" baseline="30000" dirty="0">
                <a:solidFill>
                  <a:srgbClr val="38761D"/>
                </a:solidFill>
              </a:rPr>
              <a:t>2</a:t>
            </a:r>
            <a:r>
              <a:rPr lang="en" sz="2000" b="1" dirty="0">
                <a:solidFill>
                  <a:srgbClr val="0000FF"/>
                </a:solidFill>
              </a:rPr>
              <a:t>/100</a:t>
            </a:r>
            <a:r>
              <a:rPr lang="en" sz="2000" dirty="0">
                <a:solidFill>
                  <a:srgbClr val="38761D"/>
                </a:solidFill>
              </a:rPr>
              <a:t>) x 2) / 10</a:t>
            </a:r>
            <a:r>
              <a:rPr lang="en" sz="2000" baseline="30000" dirty="0">
                <a:solidFill>
                  <a:srgbClr val="38761D"/>
                </a:solidFill>
              </a:rPr>
              <a:t>9 </a:t>
            </a:r>
            <a:r>
              <a:rPr lang="en" sz="2000" b="1" dirty="0">
                <a:solidFill>
                  <a:srgbClr val="38761D"/>
                </a:solidFill>
              </a:rPr>
              <a:t>= 400 ns </a:t>
            </a:r>
            <a:r>
              <a:rPr lang="en" sz="1400" b="1" dirty="0">
                <a:solidFill>
                  <a:srgbClr val="FF0000"/>
                </a:solidFill>
              </a:rPr>
              <a:t>(50.6x speedup)</a:t>
            </a:r>
            <a:endParaRPr sz="2000" b="1" dirty="0"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 sz="2000" dirty="0">
                <a:solidFill>
                  <a:srgbClr val="38761D"/>
                </a:solidFill>
              </a:rPr>
              <a:t>If we have infinite resources, the parallel section can be approximated to 0 instructions running serially</a:t>
            </a:r>
            <a:endParaRPr sz="2000" dirty="0"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 sz="2000" b="1" dirty="0">
                <a:solidFill>
                  <a:srgbClr val="38761D"/>
                </a:solidFill>
              </a:rPr>
              <a:t>Par time </a:t>
            </a:r>
            <a:r>
              <a:rPr lang="en" sz="2000" b="1" dirty="0">
                <a:solidFill>
                  <a:srgbClr val="0000FF"/>
                </a:solidFill>
              </a:rPr>
              <a:t>(p=∞)</a:t>
            </a:r>
            <a:r>
              <a:rPr lang="en" sz="2000" b="1" dirty="0">
                <a:solidFill>
                  <a:srgbClr val="38761D"/>
                </a:solidFill>
              </a:rPr>
              <a:t>: 	</a:t>
            </a:r>
            <a:r>
              <a:rPr lang="en" sz="2000" dirty="0">
                <a:solidFill>
                  <a:srgbClr val="38761D"/>
                </a:solidFill>
              </a:rPr>
              <a:t>((100 + </a:t>
            </a:r>
            <a:r>
              <a:rPr lang="en" sz="2000" b="1" dirty="0">
                <a:solidFill>
                  <a:srgbClr val="0000FF"/>
                </a:solidFill>
              </a:rPr>
              <a:t>0</a:t>
            </a:r>
            <a:r>
              <a:rPr lang="en" sz="2000" dirty="0">
                <a:solidFill>
                  <a:srgbClr val="38761D"/>
                </a:solidFill>
              </a:rPr>
              <a:t>) x 2) / 10</a:t>
            </a:r>
            <a:r>
              <a:rPr lang="en" sz="2000" baseline="30000" dirty="0">
                <a:solidFill>
                  <a:srgbClr val="38761D"/>
                </a:solidFill>
              </a:rPr>
              <a:t>9</a:t>
            </a:r>
            <a:r>
              <a:rPr lang="en" sz="2000" dirty="0">
                <a:solidFill>
                  <a:srgbClr val="38761D"/>
                </a:solidFill>
              </a:rPr>
              <a:t> 		= </a:t>
            </a:r>
            <a:r>
              <a:rPr lang="en" sz="2000" b="1" dirty="0">
                <a:solidFill>
                  <a:srgbClr val="38761D"/>
                </a:solidFill>
              </a:rPr>
              <a:t>200 ns </a:t>
            </a:r>
            <a:r>
              <a:rPr lang="en" sz="1400" b="1" dirty="0">
                <a:solidFill>
                  <a:srgbClr val="FF0000"/>
                </a:solidFill>
              </a:rPr>
              <a:t>(101x speedup)</a:t>
            </a:r>
            <a:r>
              <a:rPr lang="en" sz="2000" b="1" dirty="0">
                <a:solidFill>
                  <a:srgbClr val="38761D"/>
                </a:solidFill>
              </a:rPr>
              <a:t>	</a:t>
            </a:r>
            <a:r>
              <a:rPr lang="en" sz="2000" dirty="0">
                <a:solidFill>
                  <a:srgbClr val="38761D"/>
                </a:solidFill>
              </a:rPr>
              <a:t>	</a:t>
            </a:r>
            <a:endParaRPr sz="2000"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22" name="Google Shape;322;p4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23" name="Google Shape;323;p4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 4: Speedup</a:t>
            </a:r>
            <a:endParaRPr/>
          </a:p>
        </p:txBody>
      </p:sp>
      <p:pic>
        <p:nvPicPr>
          <p:cNvPr id="324" name="Google Shape;324;p43"/>
          <p:cNvPicPr preferRelativeResize="0"/>
          <p:nvPr/>
        </p:nvPicPr>
        <p:blipFill rotWithShape="1">
          <a:blip r:embed="rId3">
            <a:alphaModFix/>
          </a:blip>
          <a:srcRect t="20245" r="1078" b="20245"/>
          <a:stretch/>
        </p:blipFill>
        <p:spPr>
          <a:xfrm>
            <a:off x="1297787" y="4300900"/>
            <a:ext cx="6548426" cy="5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3"/>
          <p:cNvSpPr txBox="1"/>
          <p:nvPr/>
        </p:nvSpPr>
        <p:spPr>
          <a:xfrm>
            <a:off x="1435900" y="4729175"/>
            <a:ext cx="5950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Each instruction takes 2 cycles on a 1 GHz processor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681100" cy="3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dirty="0"/>
              <a:t>Note: this </a:t>
            </a:r>
            <a:r>
              <a:rPr lang="en" b="1" dirty="0"/>
              <a:t>identical</a:t>
            </a:r>
            <a:r>
              <a:rPr lang="en" dirty="0"/>
              <a:t> from direct application of Amhdal’s law, but the basics are simpler to understand for now!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4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32" name="Google Shape;332;p4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 4: Speedup</a:t>
            </a:r>
            <a:endParaRPr/>
          </a:p>
        </p:txBody>
      </p:sp>
      <p:pic>
        <p:nvPicPr>
          <p:cNvPr id="333" name="Google Shape;333;p44"/>
          <p:cNvPicPr preferRelativeResize="0"/>
          <p:nvPr/>
        </p:nvPicPr>
        <p:blipFill rotWithShape="1">
          <a:blip r:embed="rId3">
            <a:alphaModFix/>
          </a:blip>
          <a:srcRect t="20245" r="1078" b="20245"/>
          <a:stretch/>
        </p:blipFill>
        <p:spPr>
          <a:xfrm>
            <a:off x="1297787" y="4224700"/>
            <a:ext cx="6548426" cy="5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435900" y="4652975"/>
            <a:ext cx="5950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Each instruction takes 2 cycles on a 1 GHz processor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35" name="Google Shape;335;p44"/>
          <p:cNvPicPr preferRelativeResize="0"/>
          <p:nvPr/>
        </p:nvPicPr>
        <p:blipFill rotWithShape="1">
          <a:blip r:embed="rId4">
            <a:alphaModFix/>
          </a:blip>
          <a:srcRect t="17600"/>
          <a:stretch/>
        </p:blipFill>
        <p:spPr>
          <a:xfrm>
            <a:off x="-64281" y="1846684"/>
            <a:ext cx="4696351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29;p43">
            <a:extLst>
              <a:ext uri="{FF2B5EF4-FFF2-40B4-BE49-F238E27FC236}">
                <a16:creationId xmlns:a16="http://schemas.microsoft.com/office/drawing/2014/main" id="{FDB513AD-77EA-48AB-8918-BA849A6EB787}"/>
              </a:ext>
            </a:extLst>
          </p:cNvPr>
          <p:cNvSpPr txBox="1"/>
          <p:nvPr/>
        </p:nvSpPr>
        <p:spPr>
          <a:xfrm>
            <a:off x="5084850" y="2251782"/>
            <a:ext cx="3994800" cy="104641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Recap: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f = ratio of sequential execution time to total execution time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baseline="-25000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= Speedup achievable with 10 processors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>
            <a:spLocks noGrp="1"/>
          </p:cNvSpPr>
          <p:nvPr>
            <p:ph type="body" idx="1"/>
          </p:nvPr>
        </p:nvSpPr>
        <p:spPr>
          <a:xfrm>
            <a:off x="398550" y="982675"/>
            <a:ext cx="8688300" cy="3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1800" dirty="0"/>
              <a:t>Fixed time: N that can be solved with 10/100 processors?</a:t>
            </a:r>
            <a:endParaRPr sz="18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 sz="1800" b="1" dirty="0">
                <a:solidFill>
                  <a:srgbClr val="38761D"/>
                </a:solidFill>
              </a:rPr>
              <a:t>Sequential time (p=1):</a:t>
            </a:r>
            <a:r>
              <a:rPr lang="en" sz="1800" dirty="0">
                <a:solidFill>
                  <a:srgbClr val="38761D"/>
                </a:solidFill>
              </a:rPr>
              <a:t> 	((100 + 100</a:t>
            </a:r>
            <a:r>
              <a:rPr lang="en" sz="1800" baseline="30000" dirty="0">
                <a:solidFill>
                  <a:srgbClr val="38761D"/>
                </a:solidFill>
              </a:rPr>
              <a:t>2</a:t>
            </a:r>
            <a:r>
              <a:rPr lang="en" sz="1800" dirty="0">
                <a:solidFill>
                  <a:srgbClr val="38761D"/>
                </a:solidFill>
              </a:rPr>
              <a:t>) x 2) / 10</a:t>
            </a:r>
            <a:r>
              <a:rPr lang="en" sz="1800" baseline="30000" dirty="0">
                <a:solidFill>
                  <a:srgbClr val="38761D"/>
                </a:solidFill>
              </a:rPr>
              <a:t>9</a:t>
            </a:r>
            <a:r>
              <a:rPr lang="en" sz="1800" dirty="0">
                <a:solidFill>
                  <a:srgbClr val="38761D"/>
                </a:solidFill>
              </a:rPr>
              <a:t> 		 </a:t>
            </a:r>
            <a:r>
              <a:rPr lang="en" sz="1800" b="1" dirty="0">
                <a:solidFill>
                  <a:srgbClr val="38761D"/>
                </a:solidFill>
              </a:rPr>
              <a:t>= 20200 ns</a:t>
            </a:r>
            <a:endParaRPr sz="1800" b="1" dirty="0"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 sz="1800" b="1" dirty="0">
                <a:solidFill>
                  <a:srgbClr val="38761D"/>
                </a:solidFill>
              </a:rPr>
              <a:t>For </a:t>
            </a:r>
            <a:r>
              <a:rPr lang="en" sz="1800" b="1" dirty="0">
                <a:solidFill>
                  <a:srgbClr val="0000FF"/>
                </a:solidFill>
              </a:rPr>
              <a:t>10</a:t>
            </a:r>
            <a:r>
              <a:rPr lang="en" sz="1800" b="1" dirty="0">
                <a:solidFill>
                  <a:srgbClr val="38761D"/>
                </a:solidFill>
              </a:rPr>
              <a:t> processors, find N:</a:t>
            </a:r>
            <a:endParaRPr sz="1800" dirty="0">
              <a:solidFill>
                <a:srgbClr val="38761D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○"/>
            </a:pPr>
            <a:r>
              <a:rPr lang="en" sz="1400" dirty="0">
                <a:solidFill>
                  <a:srgbClr val="38761D"/>
                </a:solidFill>
              </a:rPr>
              <a:t>((N + N</a:t>
            </a:r>
            <a:r>
              <a:rPr lang="en" sz="1400" baseline="30000" dirty="0">
                <a:solidFill>
                  <a:srgbClr val="38761D"/>
                </a:solidFill>
              </a:rPr>
              <a:t>2</a:t>
            </a:r>
            <a:r>
              <a:rPr lang="en" sz="1400" b="1" dirty="0">
                <a:solidFill>
                  <a:srgbClr val="0000FF"/>
                </a:solidFill>
              </a:rPr>
              <a:t>/10</a:t>
            </a:r>
            <a:r>
              <a:rPr lang="en" sz="1400" dirty="0">
                <a:solidFill>
                  <a:srgbClr val="38761D"/>
                </a:solidFill>
              </a:rPr>
              <a:t>) x 2) / 10</a:t>
            </a:r>
            <a:r>
              <a:rPr lang="en" sz="1400" baseline="30000" dirty="0">
                <a:solidFill>
                  <a:srgbClr val="38761D"/>
                </a:solidFill>
              </a:rPr>
              <a:t>9</a:t>
            </a:r>
            <a:r>
              <a:rPr lang="en" sz="1400" dirty="0">
                <a:solidFill>
                  <a:srgbClr val="38761D"/>
                </a:solidFill>
              </a:rPr>
              <a:t>  = 20200 ns	 	⇒ </a:t>
            </a:r>
            <a:r>
              <a:rPr lang="en" sz="1400" b="1" dirty="0">
                <a:solidFill>
                  <a:srgbClr val="38761D"/>
                </a:solidFill>
              </a:rPr>
              <a:t>N = 312</a:t>
            </a:r>
            <a:endParaRPr sz="1400" b="1" dirty="0">
              <a:solidFill>
                <a:srgbClr val="38761D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○"/>
            </a:pPr>
            <a:r>
              <a:rPr lang="en" sz="1400" b="1" dirty="0">
                <a:solidFill>
                  <a:srgbClr val="38761D"/>
                </a:solidFill>
              </a:rPr>
              <a:t>“Gustafson speedup”: (Sequential time for N = 312 / Parallel time for N = 312)</a:t>
            </a:r>
            <a:endParaRPr sz="1400" b="1"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 sz="1800" b="1" dirty="0">
                <a:solidFill>
                  <a:srgbClr val="38761D"/>
                </a:solidFill>
              </a:rPr>
              <a:t>For </a:t>
            </a:r>
            <a:r>
              <a:rPr lang="en" sz="1800" b="1" dirty="0">
                <a:solidFill>
                  <a:srgbClr val="0000FF"/>
                </a:solidFill>
              </a:rPr>
              <a:t>100</a:t>
            </a:r>
            <a:r>
              <a:rPr lang="en" sz="1800" b="1" dirty="0">
                <a:solidFill>
                  <a:srgbClr val="38761D"/>
                </a:solidFill>
              </a:rPr>
              <a:t> processors, find N:</a:t>
            </a:r>
            <a:endParaRPr sz="1800" b="1" dirty="0">
              <a:solidFill>
                <a:srgbClr val="38761D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○"/>
            </a:pPr>
            <a:r>
              <a:rPr lang="en" sz="1400" dirty="0">
                <a:solidFill>
                  <a:srgbClr val="38761D"/>
                </a:solidFill>
              </a:rPr>
              <a:t>((N + N</a:t>
            </a:r>
            <a:r>
              <a:rPr lang="en" sz="1400" baseline="30000" dirty="0">
                <a:solidFill>
                  <a:srgbClr val="38761D"/>
                </a:solidFill>
              </a:rPr>
              <a:t>2</a:t>
            </a:r>
            <a:r>
              <a:rPr lang="en" sz="1400" b="1" dirty="0">
                <a:solidFill>
                  <a:srgbClr val="0000FF"/>
                </a:solidFill>
              </a:rPr>
              <a:t>/100</a:t>
            </a:r>
            <a:r>
              <a:rPr lang="en" sz="1400" dirty="0">
                <a:solidFill>
                  <a:srgbClr val="38761D"/>
                </a:solidFill>
              </a:rPr>
              <a:t>) x 2) / 10</a:t>
            </a:r>
            <a:r>
              <a:rPr lang="en" sz="1400" baseline="30000" dirty="0">
                <a:solidFill>
                  <a:srgbClr val="38761D"/>
                </a:solidFill>
              </a:rPr>
              <a:t>9</a:t>
            </a:r>
            <a:r>
              <a:rPr lang="en" sz="1400" dirty="0">
                <a:solidFill>
                  <a:srgbClr val="38761D"/>
                </a:solidFill>
              </a:rPr>
              <a:t>  = 20200 ns, 		⇒ </a:t>
            </a:r>
            <a:r>
              <a:rPr lang="en" sz="1400" b="1" dirty="0">
                <a:solidFill>
                  <a:srgbClr val="38761D"/>
                </a:solidFill>
              </a:rPr>
              <a:t>N = 956</a:t>
            </a:r>
            <a:endParaRPr sz="1400" b="1" dirty="0">
              <a:solidFill>
                <a:srgbClr val="38761D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41" name="Google Shape;341;p4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 4: Speedup</a:t>
            </a:r>
            <a:endParaRPr/>
          </a:p>
        </p:txBody>
      </p:sp>
      <p:pic>
        <p:nvPicPr>
          <p:cNvPr id="343" name="Google Shape;343;p45"/>
          <p:cNvPicPr preferRelativeResize="0"/>
          <p:nvPr/>
        </p:nvPicPr>
        <p:blipFill rotWithShape="1">
          <a:blip r:embed="rId3">
            <a:alphaModFix/>
          </a:blip>
          <a:srcRect t="20245" r="1078" b="20245"/>
          <a:stretch/>
        </p:blipFill>
        <p:spPr>
          <a:xfrm>
            <a:off x="1297787" y="4224700"/>
            <a:ext cx="6548426" cy="5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5"/>
          <p:cNvSpPr txBox="1"/>
          <p:nvPr/>
        </p:nvSpPr>
        <p:spPr>
          <a:xfrm>
            <a:off x="1435900" y="4652975"/>
            <a:ext cx="5950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Each instruction takes 2 cycles on a 1 GHz processor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question matter?</a:t>
            </a:r>
            <a:endParaRPr/>
          </a:p>
        </p:txBody>
      </p:sp>
      <p:sp>
        <p:nvSpPr>
          <p:cNvPr id="344" name="Google Shape;344;p4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If you have a fixed-sized problem to solve OR you have a constant sequential fraction with increasing problem size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 b="1" dirty="0"/>
              <a:t>Amdahl’s law applies</a:t>
            </a:r>
            <a:r>
              <a:rPr lang="en" sz="1200" dirty="0"/>
              <a:t>: speedup limited by the sequential fraction</a:t>
            </a:r>
            <a:endParaRPr sz="12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If you have a problem size that can be varied AND your sequential fraction does not scale as much with the problem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 sz="1200" b="1" dirty="0"/>
              <a:t>Gustafson’s law applies</a:t>
            </a:r>
            <a:r>
              <a:rPr lang="en" sz="1200" dirty="0"/>
              <a:t>: you can solve larger problems with more speedup!</a:t>
            </a:r>
            <a:endParaRPr sz="1200" dirty="0"/>
          </a:p>
        </p:txBody>
      </p:sp>
      <p:pic>
        <p:nvPicPr>
          <p:cNvPr id="345" name="Google Shape;3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825" y="3310826"/>
            <a:ext cx="4693600" cy="16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66" name="Google Shape;366;p48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 5: Parallel Programming Models</a:t>
            </a:r>
            <a:endParaRPr sz="3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72" name="Google Shape;372;p49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3454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 5: Parallel Programming Models</a:t>
            </a:r>
            <a:endParaRPr/>
          </a:p>
        </p:txBody>
      </p:sp>
      <p:sp>
        <p:nvSpPr>
          <p:cNvPr id="373" name="Google Shape;373;p49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4080600" cy="3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Data or task parallelism? [p]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4" name="Google Shape;37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074" y="845924"/>
            <a:ext cx="3819550" cy="20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80" name="Google Shape;380;p5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3454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 5: Parallel Programming Models</a:t>
            </a:r>
            <a:endParaRPr/>
          </a:p>
        </p:txBody>
      </p:sp>
      <p:sp>
        <p:nvSpPr>
          <p:cNvPr id="381" name="Google Shape;381;p50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4559100" cy="3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Data parallelism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b="1">
                <a:solidFill>
                  <a:schemeClr val="dk1"/>
                </a:solidFill>
              </a:rPr>
              <a:t>We want to use SIMD (Flynn’s Taxonomy) for this!</a:t>
            </a:r>
            <a:endParaRPr b="1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Yes, MIMD is superset of SIMD</a:t>
            </a:r>
            <a:endParaRPr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Teaching point here is the idea of SIMD instructions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2" name="Google Shape;38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025" y="688775"/>
            <a:ext cx="3270175" cy="17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899" y="1824550"/>
            <a:ext cx="3786300" cy="3318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97" name="Google Shape;397;p5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3454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 5: Parallel Programming Models</a:t>
            </a:r>
            <a:endParaRPr/>
          </a:p>
        </p:txBody>
      </p:sp>
      <p:sp>
        <p:nvSpPr>
          <p:cNvPr id="398" name="Google Shape;398;p52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4559100" cy="3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What kind of parallel programming pattern (disregarding SIMD) would be best for this? [p]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399" name="Google Shape;39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025" y="688775"/>
            <a:ext cx="3270175" cy="17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899" y="1824550"/>
            <a:ext cx="3786300" cy="3318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06" name="Google Shape;406;p5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3454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 5: Parallel Programming Models</a:t>
            </a:r>
            <a:endParaRPr/>
          </a:p>
        </p:txBody>
      </p:sp>
      <p:sp>
        <p:nvSpPr>
          <p:cNvPr id="407" name="Google Shape;407;p53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659800" cy="4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b="1">
                <a:solidFill>
                  <a:schemeClr val="dk1"/>
                </a:solidFill>
              </a:rPr>
              <a:t>What kind of parallel programming pattern would be best for this? [p]</a:t>
            </a:r>
            <a:endParaRPr sz="1900" b="1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b="1">
                <a:solidFill>
                  <a:schemeClr val="dk1"/>
                </a:solidFill>
              </a:rPr>
              <a:t>Fork-join / Parbegin-parend</a:t>
            </a:r>
            <a:endParaRPr sz="1900" b="1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○"/>
            </a:pPr>
            <a:r>
              <a:rPr lang="en" sz="1500" b="1">
                <a:solidFill>
                  <a:srgbClr val="FF0000"/>
                </a:solidFill>
              </a:rPr>
              <a:t>We don’t need the complexity of fork-join - leads to very spaghetti code</a:t>
            </a:r>
            <a:endParaRPr sz="1500" b="1">
              <a:solidFill>
                <a:srgbClr val="FF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Char char="○"/>
            </a:pPr>
            <a:r>
              <a:rPr lang="en" sz="1500" b="1">
                <a:solidFill>
                  <a:srgbClr val="38761D"/>
                </a:solidFill>
              </a:rPr>
              <a:t>Parbegin/end is arguable since that is literally OpenMP</a:t>
            </a:r>
            <a:endParaRPr sz="1500" b="1">
              <a:solidFill>
                <a:srgbClr val="38761D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b="1">
                <a:solidFill>
                  <a:schemeClr val="dk1"/>
                </a:solidFill>
              </a:rPr>
              <a:t>Master-worker</a:t>
            </a:r>
            <a:endParaRPr sz="1900" b="1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Char char="○"/>
            </a:pPr>
            <a:r>
              <a:rPr lang="en" sz="1500" b="1">
                <a:solidFill>
                  <a:srgbClr val="38761D"/>
                </a:solidFill>
              </a:rPr>
              <a:t>Best here: we want relatively simple and homogeneous (same amount of work) worker threads, and a master thread to organize them</a:t>
            </a:r>
            <a:endParaRPr sz="1500" b="1">
              <a:solidFill>
                <a:srgbClr val="38761D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b="1">
                <a:solidFill>
                  <a:schemeClr val="dk1"/>
                </a:solidFill>
              </a:rPr>
              <a:t>Task pool</a:t>
            </a:r>
            <a:endParaRPr sz="1900" b="1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Char char="○"/>
            </a:pPr>
            <a:r>
              <a:rPr lang="en" sz="1500" b="1">
                <a:solidFill>
                  <a:srgbClr val="FF9900"/>
                </a:solidFill>
              </a:rPr>
              <a:t>Not as good as master-worker here: tasks are usually for heterogenous tasks or those that finish at very different times</a:t>
            </a:r>
            <a:endParaRPr sz="1900" b="1">
              <a:solidFill>
                <a:srgbClr val="FF99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b="1">
                <a:solidFill>
                  <a:schemeClr val="dk1"/>
                </a:solidFill>
              </a:rPr>
              <a:t>Pipelining: </a:t>
            </a:r>
            <a:r>
              <a:rPr lang="en" sz="1900" b="1">
                <a:solidFill>
                  <a:srgbClr val="FF0000"/>
                </a:solidFill>
              </a:rPr>
              <a:t>better for task parallelism, this is data parallel, single task type</a:t>
            </a:r>
            <a:endParaRPr sz="1900" b="1">
              <a:solidFill>
                <a:srgbClr val="FF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b="1">
                <a:solidFill>
                  <a:schemeClr val="dk1"/>
                </a:solidFill>
              </a:rPr>
              <a:t>Producer-consumer: </a:t>
            </a:r>
            <a:r>
              <a:rPr lang="en" sz="1900" b="1">
                <a:solidFill>
                  <a:srgbClr val="FF0000"/>
                </a:solidFill>
              </a:rPr>
              <a:t>does not fit into this model as nothing is “produced”</a:t>
            </a:r>
            <a:endParaRPr sz="1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4087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Question 1 (a): Task Dependence Graphs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534200" y="906475"/>
            <a:ext cx="5208300" cy="39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Rules</a:t>
            </a:r>
            <a:endParaRPr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X</a:t>
            </a:r>
            <a:br>
              <a:rPr lang="en" sz="1600" b="1" dirty="0"/>
            </a:br>
            <a:r>
              <a:rPr lang="en" sz="1600" b="1" dirty="0"/>
              <a:t>	Y</a:t>
            </a:r>
            <a:r>
              <a:rPr lang="en" sz="1600" dirty="0"/>
              <a:t> </a:t>
            </a:r>
            <a:br>
              <a:rPr lang="en" sz="1600" dirty="0"/>
            </a:br>
            <a:r>
              <a:rPr lang="en" sz="1600" dirty="0"/>
              <a:t>	→ X and Y are sequentially executed</a:t>
            </a: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     Y depends on </a:t>
            </a:r>
            <a:r>
              <a:rPr lang="en-US" sz="1600" dirty="0"/>
              <a:t>X</a:t>
            </a:r>
            <a:endParaRPr sz="16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X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</a:rPr>
              <a:t>parallel</a:t>
            </a:r>
            <a:br>
              <a:rPr lang="en" sz="1600" b="1" dirty="0">
                <a:solidFill>
                  <a:schemeClr val="dk1"/>
                </a:solidFill>
              </a:rPr>
            </a:br>
            <a:r>
              <a:rPr lang="en" sz="1600" b="1" dirty="0">
                <a:solidFill>
                  <a:schemeClr val="dk1"/>
                </a:solidFill>
              </a:rPr>
              <a:t>	Y </a:t>
            </a:r>
            <a:br>
              <a:rPr lang="en" sz="1600" dirty="0">
                <a:solidFill>
                  <a:schemeClr val="dk1"/>
                </a:solidFill>
              </a:rPr>
            </a:br>
            <a:r>
              <a:rPr lang="en" sz="1600" dirty="0">
                <a:solidFill>
                  <a:schemeClr val="dk1"/>
                </a:solidFill>
              </a:rPr>
              <a:t>	→ X and Y are executed in parallel</a:t>
            </a: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     X and Y are independent</a:t>
            </a:r>
            <a:endParaRPr dirty="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parend</a:t>
            </a:r>
            <a:endParaRPr sz="16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→ all tasks must complete before moving on</a:t>
            </a:r>
            <a:endParaRPr sz="1600" dirty="0"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50" y="906475"/>
            <a:ext cx="3029375" cy="406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question matter?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body" idx="1"/>
          </p:nvPr>
        </p:nvSpPr>
        <p:spPr>
          <a:xfrm>
            <a:off x="398550" y="892200"/>
            <a:ext cx="8081100" cy="3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Thinking of the right pattern allows you to use the </a:t>
            </a:r>
            <a:r>
              <a:rPr lang="en" b="1"/>
              <a:t>right tools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/>
              <a:t>Non-data-parallel-like problems: </a:t>
            </a:r>
            <a:r>
              <a:rPr lang="en"/>
              <a:t>don’t use GPU computation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/>
              <a:t>Parbegin/end:</a:t>
            </a:r>
            <a:r>
              <a:rPr lang="en"/>
              <a:t> good for OpenMP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Many more!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420" name="Google Shape;420;p55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 6: 2020 Midterms Q1</a:t>
            </a:r>
            <a:endParaRPr sz="31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6: 2020 Midterms Q1</a:t>
            </a:r>
            <a:endParaRPr/>
          </a:p>
        </p:txBody>
      </p:sp>
      <p:sp>
        <p:nvSpPr>
          <p:cNvPr id="396" name="Google Shape;396;p5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You are parallelizing a backend web server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It runs on a </a:t>
            </a:r>
            <a:r>
              <a:rPr lang="en" sz="1800" u="sng" dirty="0"/>
              <a:t>shared memory</a:t>
            </a:r>
            <a:r>
              <a:rPr lang="en" sz="1800" dirty="0"/>
              <a:t> machine</a:t>
            </a:r>
            <a:endParaRPr sz="1800" dirty="0"/>
          </a:p>
          <a:p>
            <a:pPr marL="457200" lvl="0" indent="-342900" algn="l" rtl="0">
              <a:spcBef>
                <a:spcPts val="280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/>
              <a:t>Discuss about</a:t>
            </a:r>
            <a:endParaRPr sz="1800" b="1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400" b="1" dirty="0"/>
              <a:t>task vs data parallelism</a:t>
            </a:r>
            <a:endParaRPr sz="1400" b="1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400" b="1" dirty="0"/>
              <a:t>what pattern to use</a:t>
            </a:r>
            <a:endParaRPr sz="1200" dirty="0"/>
          </a:p>
          <a:p>
            <a:pPr marL="457200" lvl="0" indent="-342900" algn="l" rtl="0">
              <a:spcBef>
                <a:spcPts val="280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/>
              <a:t>Request for each client run in this order</a:t>
            </a:r>
            <a:endParaRPr sz="1800" dirty="0"/>
          </a:p>
        </p:txBody>
      </p:sp>
      <p:sp>
        <p:nvSpPr>
          <p:cNvPr id="397" name="Google Shape;397;p53"/>
          <p:cNvSpPr/>
          <p:nvPr/>
        </p:nvSpPr>
        <p:spPr>
          <a:xfrm>
            <a:off x="1101375" y="4156500"/>
            <a:ext cx="807300" cy="428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socket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8" name="Google Shape;398;p53"/>
          <p:cNvCxnSpPr>
            <a:stCxn id="397" idx="3"/>
            <a:endCxn id="399" idx="1"/>
          </p:cNvCxnSpPr>
          <p:nvPr/>
        </p:nvCxnSpPr>
        <p:spPr>
          <a:xfrm rot="10800000" flipH="1">
            <a:off x="1908675" y="4156650"/>
            <a:ext cx="650100" cy="214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" name="Google Shape;399;p53"/>
          <p:cNvSpPr/>
          <p:nvPr/>
        </p:nvSpPr>
        <p:spPr>
          <a:xfrm>
            <a:off x="2558775" y="3942150"/>
            <a:ext cx="807300" cy="428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53"/>
          <p:cNvSpPr/>
          <p:nvPr/>
        </p:nvSpPr>
        <p:spPr>
          <a:xfrm>
            <a:off x="3889900" y="4156500"/>
            <a:ext cx="895800" cy="4287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1" name="Google Shape;401;p53"/>
          <p:cNvCxnSpPr>
            <a:stCxn id="399" idx="3"/>
            <a:endCxn id="400" idx="1"/>
          </p:cNvCxnSpPr>
          <p:nvPr/>
        </p:nvCxnSpPr>
        <p:spPr>
          <a:xfrm>
            <a:off x="3366075" y="4156500"/>
            <a:ext cx="523800" cy="214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2" name="Google Shape;402;p53"/>
          <p:cNvSpPr/>
          <p:nvPr/>
        </p:nvSpPr>
        <p:spPr>
          <a:xfrm>
            <a:off x="2558775" y="4585200"/>
            <a:ext cx="807300" cy="4287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write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3" name="Google Shape;403;p53"/>
          <p:cNvCxnSpPr>
            <a:stCxn id="400" idx="1"/>
            <a:endCxn id="402" idx="3"/>
          </p:cNvCxnSpPr>
          <p:nvPr/>
        </p:nvCxnSpPr>
        <p:spPr>
          <a:xfrm flipH="1">
            <a:off x="3366100" y="4370850"/>
            <a:ext cx="523800" cy="428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" name="Google Shape;404;p53"/>
          <p:cNvCxnSpPr>
            <a:stCxn id="402" idx="1"/>
            <a:endCxn id="397" idx="3"/>
          </p:cNvCxnSpPr>
          <p:nvPr/>
        </p:nvCxnSpPr>
        <p:spPr>
          <a:xfrm rot="10800000">
            <a:off x="1908675" y="4370850"/>
            <a:ext cx="650100" cy="428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05" name="Google Shape;405;p53"/>
          <p:cNvPicPr preferRelativeResize="0"/>
          <p:nvPr/>
        </p:nvPicPr>
        <p:blipFill rotWithShape="1">
          <a:blip r:embed="rId3">
            <a:alphaModFix/>
          </a:blip>
          <a:srcRect b="2704"/>
          <a:stretch/>
        </p:blipFill>
        <p:spPr>
          <a:xfrm>
            <a:off x="6239850" y="859025"/>
            <a:ext cx="2355450" cy="39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6: 2020 Midterms Q1</a:t>
            </a:r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992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kind of parallelism? </a:t>
            </a:r>
            <a:br>
              <a:rPr lang="en">
                <a:solidFill>
                  <a:srgbClr val="0B5394"/>
                </a:solidFill>
              </a:rPr>
            </a:br>
            <a:r>
              <a:rPr lang="en" b="1">
                <a:solidFill>
                  <a:srgbClr val="0B5394"/>
                </a:solidFill>
              </a:rPr>
              <a:t>[Task/Data parallelism]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412" name="Google Shape;412;p54"/>
          <p:cNvSpPr txBox="1"/>
          <p:nvPr/>
        </p:nvSpPr>
        <p:spPr>
          <a:xfrm>
            <a:off x="5148150" y="2729000"/>
            <a:ext cx="39957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Assume that read/write/process time is </a:t>
            </a:r>
            <a:r>
              <a:rPr lang="en" sz="1700" b="1"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 very similar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54"/>
          <p:cNvSpPr/>
          <p:nvPr/>
        </p:nvSpPr>
        <p:spPr>
          <a:xfrm>
            <a:off x="5303838" y="1714350"/>
            <a:ext cx="807300" cy="428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socket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4" name="Google Shape;414;p54"/>
          <p:cNvCxnSpPr>
            <a:stCxn id="413" idx="3"/>
            <a:endCxn id="415" idx="1"/>
          </p:cNvCxnSpPr>
          <p:nvPr/>
        </p:nvCxnSpPr>
        <p:spPr>
          <a:xfrm rot="10800000" flipH="1">
            <a:off x="6111138" y="1714500"/>
            <a:ext cx="650100" cy="214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5" name="Google Shape;415;p54"/>
          <p:cNvSpPr/>
          <p:nvPr/>
        </p:nvSpPr>
        <p:spPr>
          <a:xfrm>
            <a:off x="6761238" y="1500000"/>
            <a:ext cx="807300" cy="428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p54"/>
          <p:cNvSpPr/>
          <p:nvPr/>
        </p:nvSpPr>
        <p:spPr>
          <a:xfrm>
            <a:off x="8092363" y="1714350"/>
            <a:ext cx="895800" cy="4287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7" name="Google Shape;417;p54"/>
          <p:cNvCxnSpPr>
            <a:stCxn id="415" idx="3"/>
            <a:endCxn id="416" idx="1"/>
          </p:cNvCxnSpPr>
          <p:nvPr/>
        </p:nvCxnSpPr>
        <p:spPr>
          <a:xfrm>
            <a:off x="7568538" y="1714350"/>
            <a:ext cx="523800" cy="214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8" name="Google Shape;418;p54"/>
          <p:cNvSpPr/>
          <p:nvPr/>
        </p:nvSpPr>
        <p:spPr>
          <a:xfrm>
            <a:off x="6761238" y="2143050"/>
            <a:ext cx="807300" cy="4287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write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9" name="Google Shape;419;p54"/>
          <p:cNvCxnSpPr>
            <a:stCxn id="416" idx="1"/>
            <a:endCxn id="418" idx="3"/>
          </p:cNvCxnSpPr>
          <p:nvPr/>
        </p:nvCxnSpPr>
        <p:spPr>
          <a:xfrm flipH="1">
            <a:off x="7568563" y="1928700"/>
            <a:ext cx="523800" cy="428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" name="Google Shape;420;p54"/>
          <p:cNvCxnSpPr>
            <a:stCxn id="418" idx="1"/>
            <a:endCxn id="413" idx="3"/>
          </p:cNvCxnSpPr>
          <p:nvPr/>
        </p:nvCxnSpPr>
        <p:spPr>
          <a:xfrm rot="10800000">
            <a:off x="6111138" y="1928700"/>
            <a:ext cx="650100" cy="428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6: 2020 Midterms Q1</a:t>
            </a:r>
            <a:endParaRPr/>
          </a:p>
        </p:txBody>
      </p:sp>
      <p:sp>
        <p:nvSpPr>
          <p:cNvPr id="426" name="Google Shape;426;p5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992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What kind of parallelism?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b="1" dirty="0">
                <a:solidFill>
                  <a:srgbClr val="00B050"/>
                </a:solidFill>
              </a:rPr>
              <a:t>Task parallelism: each stage is a task</a:t>
            </a:r>
            <a:endParaRPr b="1" dirty="0">
              <a:solidFill>
                <a:srgbClr val="00B05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dirty="0">
                <a:solidFill>
                  <a:srgbClr val="00B050"/>
                </a:solidFill>
              </a:rPr>
              <a:t>Data parallelism may be accepted if request = task AND requests assumed to arrive at same time</a:t>
            </a:r>
            <a:endParaRPr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What pattern to use?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427" name="Google Shape;427;p55"/>
          <p:cNvSpPr txBox="1"/>
          <p:nvPr/>
        </p:nvSpPr>
        <p:spPr>
          <a:xfrm>
            <a:off x="5148150" y="2729000"/>
            <a:ext cx="39957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Assume that read/write/process time is </a:t>
            </a:r>
            <a:r>
              <a:rPr lang="en" sz="1700" b="1"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 very similar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55"/>
          <p:cNvSpPr/>
          <p:nvPr/>
        </p:nvSpPr>
        <p:spPr>
          <a:xfrm>
            <a:off x="5303838" y="1714350"/>
            <a:ext cx="807300" cy="428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socket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9" name="Google Shape;429;p55"/>
          <p:cNvCxnSpPr>
            <a:stCxn id="428" idx="3"/>
            <a:endCxn id="430" idx="1"/>
          </p:cNvCxnSpPr>
          <p:nvPr/>
        </p:nvCxnSpPr>
        <p:spPr>
          <a:xfrm rot="10800000" flipH="1">
            <a:off x="6111138" y="1714500"/>
            <a:ext cx="650100" cy="214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0" name="Google Shape;430;p55"/>
          <p:cNvSpPr/>
          <p:nvPr/>
        </p:nvSpPr>
        <p:spPr>
          <a:xfrm>
            <a:off x="6761238" y="1500000"/>
            <a:ext cx="807300" cy="428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1" name="Google Shape;431;p55"/>
          <p:cNvSpPr/>
          <p:nvPr/>
        </p:nvSpPr>
        <p:spPr>
          <a:xfrm>
            <a:off x="8092363" y="1714350"/>
            <a:ext cx="895800" cy="4287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2" name="Google Shape;432;p55"/>
          <p:cNvCxnSpPr>
            <a:stCxn id="430" idx="3"/>
            <a:endCxn id="431" idx="1"/>
          </p:cNvCxnSpPr>
          <p:nvPr/>
        </p:nvCxnSpPr>
        <p:spPr>
          <a:xfrm>
            <a:off x="7568538" y="1714350"/>
            <a:ext cx="523800" cy="214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3" name="Google Shape;433;p55"/>
          <p:cNvSpPr/>
          <p:nvPr/>
        </p:nvSpPr>
        <p:spPr>
          <a:xfrm>
            <a:off x="6761238" y="2143050"/>
            <a:ext cx="807300" cy="4287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write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4" name="Google Shape;434;p55"/>
          <p:cNvCxnSpPr>
            <a:stCxn id="431" idx="1"/>
            <a:endCxn id="433" idx="3"/>
          </p:cNvCxnSpPr>
          <p:nvPr/>
        </p:nvCxnSpPr>
        <p:spPr>
          <a:xfrm flipH="1">
            <a:off x="7568563" y="1928700"/>
            <a:ext cx="523800" cy="428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" name="Google Shape;435;p55"/>
          <p:cNvCxnSpPr>
            <a:stCxn id="433" idx="1"/>
            <a:endCxn id="428" idx="3"/>
          </p:cNvCxnSpPr>
          <p:nvPr/>
        </p:nvCxnSpPr>
        <p:spPr>
          <a:xfrm rot="10800000">
            <a:off x="6111138" y="1928700"/>
            <a:ext cx="650100" cy="428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6: 2020 Midterms Q1</a:t>
            </a:r>
            <a:endParaRPr/>
          </a:p>
        </p:txBody>
      </p:sp>
      <p:sp>
        <p:nvSpPr>
          <p:cNvPr id="427" name="Google Shape;427;p55"/>
          <p:cNvSpPr txBox="1"/>
          <p:nvPr/>
        </p:nvSpPr>
        <p:spPr>
          <a:xfrm>
            <a:off x="5148150" y="2729000"/>
            <a:ext cx="39957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Assume that read/write/process time is </a:t>
            </a:r>
            <a:r>
              <a:rPr lang="en" sz="1700" b="1"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 very similar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55"/>
          <p:cNvSpPr/>
          <p:nvPr/>
        </p:nvSpPr>
        <p:spPr>
          <a:xfrm>
            <a:off x="5303838" y="1714350"/>
            <a:ext cx="807300" cy="428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socket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9" name="Google Shape;429;p55"/>
          <p:cNvCxnSpPr>
            <a:stCxn id="428" idx="3"/>
            <a:endCxn id="430" idx="1"/>
          </p:cNvCxnSpPr>
          <p:nvPr/>
        </p:nvCxnSpPr>
        <p:spPr>
          <a:xfrm rot="10800000" flipH="1">
            <a:off x="6111138" y="1714500"/>
            <a:ext cx="650100" cy="214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0" name="Google Shape;430;p55"/>
          <p:cNvSpPr/>
          <p:nvPr/>
        </p:nvSpPr>
        <p:spPr>
          <a:xfrm>
            <a:off x="6761238" y="1500000"/>
            <a:ext cx="807300" cy="428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1" name="Google Shape;431;p55"/>
          <p:cNvSpPr/>
          <p:nvPr/>
        </p:nvSpPr>
        <p:spPr>
          <a:xfrm>
            <a:off x="8092363" y="1714350"/>
            <a:ext cx="895800" cy="4287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2" name="Google Shape;432;p55"/>
          <p:cNvCxnSpPr>
            <a:stCxn id="430" idx="3"/>
            <a:endCxn id="431" idx="1"/>
          </p:cNvCxnSpPr>
          <p:nvPr/>
        </p:nvCxnSpPr>
        <p:spPr>
          <a:xfrm>
            <a:off x="7568538" y="1714350"/>
            <a:ext cx="523800" cy="214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3" name="Google Shape;433;p55"/>
          <p:cNvSpPr/>
          <p:nvPr/>
        </p:nvSpPr>
        <p:spPr>
          <a:xfrm>
            <a:off x="6761238" y="2143050"/>
            <a:ext cx="807300" cy="4287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write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4" name="Google Shape;434;p55"/>
          <p:cNvCxnSpPr>
            <a:stCxn id="431" idx="1"/>
            <a:endCxn id="433" idx="3"/>
          </p:cNvCxnSpPr>
          <p:nvPr/>
        </p:nvCxnSpPr>
        <p:spPr>
          <a:xfrm flipH="1">
            <a:off x="7568563" y="1928700"/>
            <a:ext cx="523800" cy="428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" name="Google Shape;435;p55"/>
          <p:cNvCxnSpPr>
            <a:stCxn id="433" idx="1"/>
            <a:endCxn id="428" idx="3"/>
          </p:cNvCxnSpPr>
          <p:nvPr/>
        </p:nvCxnSpPr>
        <p:spPr>
          <a:xfrm rot="10800000">
            <a:off x="6111138" y="1928700"/>
            <a:ext cx="650100" cy="428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441;p56">
            <a:extLst>
              <a:ext uri="{FF2B5EF4-FFF2-40B4-BE49-F238E27FC236}">
                <a16:creationId xmlns:a16="http://schemas.microsoft.com/office/drawing/2014/main" id="{46A2F27C-C95B-42F3-9146-0216E0193031}"/>
              </a:ext>
            </a:extLst>
          </p:cNvPr>
          <p:cNvSpPr txBox="1">
            <a:spLocks/>
          </p:cNvSpPr>
          <p:nvPr/>
        </p:nvSpPr>
        <p:spPr>
          <a:xfrm>
            <a:off x="311700" y="1266325"/>
            <a:ext cx="4992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●"/>
              <a:defRPr sz="2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●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●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dirty="0">
                <a:solidFill>
                  <a:srgbClr val="0B5394"/>
                </a:solidFill>
              </a:rPr>
              <a:t>What kind of parallelism?</a:t>
            </a:r>
          </a:p>
          <a:p>
            <a:pPr>
              <a:spcBef>
                <a:spcPts val="1200"/>
              </a:spcBef>
              <a:buClr>
                <a:schemeClr val="accent5"/>
              </a:buClr>
            </a:pPr>
            <a:r>
              <a:rPr lang="en-US" b="1" dirty="0">
                <a:solidFill>
                  <a:schemeClr val="tx1"/>
                </a:solidFill>
              </a:rPr>
              <a:t>Task parallelism: each stage is a task</a:t>
            </a:r>
          </a:p>
          <a:p>
            <a:pPr>
              <a:buClr>
                <a:schemeClr val="accent5"/>
              </a:buClr>
            </a:pPr>
            <a:r>
              <a:rPr lang="en-US" dirty="0">
                <a:solidFill>
                  <a:schemeClr val="tx1"/>
                </a:solidFill>
              </a:rPr>
              <a:t>Data parallelism may be accepted if request = task AND requests assumed to arrive at same time</a:t>
            </a:r>
          </a:p>
          <a:p>
            <a:pPr marL="0" indent="0">
              <a:spcBef>
                <a:spcPts val="1200"/>
              </a:spcBef>
              <a:buFont typeface="Quattrocento Sans"/>
              <a:buNone/>
            </a:pPr>
            <a:r>
              <a:rPr lang="en-US" dirty="0">
                <a:solidFill>
                  <a:srgbClr val="0B5394"/>
                </a:solidFill>
              </a:rPr>
              <a:t>What pattern to use?</a:t>
            </a:r>
          </a:p>
          <a:p>
            <a:pPr>
              <a:spcBef>
                <a:spcPts val="1200"/>
              </a:spcBef>
              <a:buClr>
                <a:schemeClr val="accent5"/>
              </a:buClr>
            </a:pPr>
            <a:r>
              <a:rPr lang="en-US" b="1" dirty="0">
                <a:solidFill>
                  <a:srgbClr val="00B050"/>
                </a:solidFill>
              </a:rPr>
              <a:t>Best:</a:t>
            </a:r>
            <a:r>
              <a:rPr lang="en-US" dirty="0">
                <a:solidFill>
                  <a:srgbClr val="00B050"/>
                </a:solidFill>
              </a:rPr>
              <a:t> pipelining - best in cases where </a:t>
            </a:r>
            <a:r>
              <a:rPr lang="en-US" b="1" dirty="0">
                <a:solidFill>
                  <a:srgbClr val="00B050"/>
                </a:solidFill>
              </a:rPr>
              <a:t>each stage</a:t>
            </a:r>
            <a:r>
              <a:rPr lang="en-US" dirty="0">
                <a:solidFill>
                  <a:srgbClr val="00B050"/>
                </a:solidFill>
              </a:rPr>
              <a:t> takes </a:t>
            </a:r>
            <a:r>
              <a:rPr lang="en-US" b="1" dirty="0">
                <a:solidFill>
                  <a:srgbClr val="00B050"/>
                </a:solidFill>
              </a:rPr>
              <a:t>similar time</a:t>
            </a:r>
          </a:p>
        </p:txBody>
      </p:sp>
    </p:spTree>
    <p:extLst>
      <p:ext uri="{BB962C8B-B14F-4D97-AF65-F5344CB8AC3E}">
        <p14:creationId xmlns:p14="http://schemas.microsoft.com/office/powerpoint/2010/main" val="2408369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6: 2020 Midterms Q1</a:t>
            </a:r>
            <a:endParaRPr/>
          </a:p>
        </p:txBody>
      </p:sp>
      <p:sp>
        <p:nvSpPr>
          <p:cNvPr id="456" name="Google Shape;456;p5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992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kind of parallelism?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457" name="Google Shape;457;p57"/>
          <p:cNvSpPr txBox="1"/>
          <p:nvPr/>
        </p:nvSpPr>
        <p:spPr>
          <a:xfrm>
            <a:off x="5148150" y="2729000"/>
            <a:ext cx="39957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Assume that </a:t>
            </a:r>
            <a:r>
              <a:rPr lang="en" sz="1700" b="1">
                <a:latin typeface="Open Sans"/>
                <a:ea typeface="Open Sans"/>
                <a:cs typeface="Open Sans"/>
                <a:sym typeface="Open Sans"/>
              </a:rPr>
              <a:t>read/write &gt;&gt; compute time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57"/>
          <p:cNvSpPr/>
          <p:nvPr/>
        </p:nvSpPr>
        <p:spPr>
          <a:xfrm>
            <a:off x="5303838" y="1714350"/>
            <a:ext cx="807300" cy="428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socket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59" name="Google Shape;459;p57"/>
          <p:cNvCxnSpPr>
            <a:stCxn id="458" idx="3"/>
            <a:endCxn id="460" idx="1"/>
          </p:cNvCxnSpPr>
          <p:nvPr/>
        </p:nvCxnSpPr>
        <p:spPr>
          <a:xfrm rot="10800000" flipH="1">
            <a:off x="6111138" y="1714500"/>
            <a:ext cx="650100" cy="214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0" name="Google Shape;460;p57"/>
          <p:cNvSpPr/>
          <p:nvPr/>
        </p:nvSpPr>
        <p:spPr>
          <a:xfrm>
            <a:off x="6761238" y="1500000"/>
            <a:ext cx="807300" cy="428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Open Sans"/>
                <a:ea typeface="Open Sans"/>
                <a:cs typeface="Open Sans"/>
                <a:sym typeface="Open Sans"/>
              </a:rPr>
              <a:t>read</a:t>
            </a:r>
            <a:endParaRPr sz="21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p57"/>
          <p:cNvSpPr/>
          <p:nvPr/>
        </p:nvSpPr>
        <p:spPr>
          <a:xfrm>
            <a:off x="8092363" y="1714350"/>
            <a:ext cx="895800" cy="4287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62" name="Google Shape;462;p57"/>
          <p:cNvCxnSpPr>
            <a:stCxn id="460" idx="3"/>
            <a:endCxn id="461" idx="1"/>
          </p:cNvCxnSpPr>
          <p:nvPr/>
        </p:nvCxnSpPr>
        <p:spPr>
          <a:xfrm>
            <a:off x="7568538" y="1714350"/>
            <a:ext cx="523800" cy="214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57"/>
          <p:cNvSpPr/>
          <p:nvPr/>
        </p:nvSpPr>
        <p:spPr>
          <a:xfrm>
            <a:off x="6717002" y="2114575"/>
            <a:ext cx="895800" cy="4287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Open Sans"/>
                <a:ea typeface="Open Sans"/>
                <a:cs typeface="Open Sans"/>
                <a:sym typeface="Open Sans"/>
              </a:rPr>
              <a:t>write</a:t>
            </a:r>
            <a:endParaRPr sz="2100"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64" name="Google Shape;464;p57"/>
          <p:cNvCxnSpPr>
            <a:stCxn id="461" idx="1"/>
            <a:endCxn id="463" idx="3"/>
          </p:cNvCxnSpPr>
          <p:nvPr/>
        </p:nvCxnSpPr>
        <p:spPr>
          <a:xfrm flipH="1">
            <a:off x="7612663" y="1928700"/>
            <a:ext cx="479700" cy="400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" name="Google Shape;465;p57"/>
          <p:cNvCxnSpPr>
            <a:stCxn id="463" idx="1"/>
            <a:endCxn id="458" idx="3"/>
          </p:cNvCxnSpPr>
          <p:nvPr/>
        </p:nvCxnSpPr>
        <p:spPr>
          <a:xfrm rot="10800000">
            <a:off x="6111002" y="1928725"/>
            <a:ext cx="606000" cy="400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6: 2020 Midterms Q1</a:t>
            </a:r>
            <a:endParaRPr/>
          </a:p>
        </p:txBody>
      </p:sp>
      <p:sp>
        <p:nvSpPr>
          <p:cNvPr id="471" name="Google Shape;471;p5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992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What kind of parallelism?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b="1" dirty="0">
                <a:solidFill>
                  <a:srgbClr val="00B050"/>
                </a:solidFill>
              </a:rPr>
              <a:t>Task parallelism: each stage is a task</a:t>
            </a:r>
            <a:endParaRPr b="1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What pattern to use?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b="1" dirty="0">
                <a:solidFill>
                  <a:srgbClr val="00B050"/>
                </a:solidFill>
              </a:rPr>
              <a:t>Producer-consumer:</a:t>
            </a:r>
            <a:r>
              <a:rPr lang="en" dirty="0">
                <a:solidFill>
                  <a:srgbClr val="00B050"/>
                </a:solidFill>
              </a:rPr>
              <a:t> producer </a:t>
            </a:r>
            <a:r>
              <a:rPr lang="en" b="1" dirty="0">
                <a:solidFill>
                  <a:srgbClr val="00B050"/>
                </a:solidFill>
              </a:rPr>
              <a:t>reads</a:t>
            </a:r>
            <a:r>
              <a:rPr lang="en" dirty="0">
                <a:solidFill>
                  <a:srgbClr val="00B050"/>
                </a:solidFill>
              </a:rPr>
              <a:t> from socket and </a:t>
            </a:r>
            <a:r>
              <a:rPr lang="en" b="1" dirty="0">
                <a:solidFill>
                  <a:srgbClr val="00B050"/>
                </a:solidFill>
              </a:rPr>
              <a:t>processes</a:t>
            </a:r>
            <a:r>
              <a:rPr lang="en" dirty="0">
                <a:solidFill>
                  <a:srgbClr val="00B050"/>
                </a:solidFill>
              </a:rPr>
              <a:t>, consumer </a:t>
            </a:r>
            <a:r>
              <a:rPr lang="en" b="1" dirty="0">
                <a:solidFill>
                  <a:srgbClr val="00B050"/>
                </a:solidFill>
              </a:rPr>
              <a:t>writes back</a:t>
            </a:r>
            <a:r>
              <a:rPr lang="en" dirty="0">
                <a:solidFill>
                  <a:srgbClr val="00B050"/>
                </a:solidFill>
              </a:rPr>
              <a:t> to the socket,</a:t>
            </a:r>
            <a:br>
              <a:rPr lang="en" dirty="0">
                <a:solidFill>
                  <a:srgbClr val="00B050"/>
                </a:solidFill>
              </a:rPr>
            </a:br>
            <a:r>
              <a:rPr lang="en" b="1" dirty="0">
                <a:solidFill>
                  <a:srgbClr val="00B050"/>
                </a:solidFill>
              </a:rPr>
              <a:t>#producers == #consumers</a:t>
            </a:r>
            <a:endParaRPr b="1" dirty="0">
              <a:solidFill>
                <a:srgbClr val="00B05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b="1" dirty="0">
                <a:solidFill>
                  <a:srgbClr val="CC0000"/>
                </a:solidFill>
              </a:rPr>
              <a:t>No pipelining: the stages are uneven!</a:t>
            </a:r>
            <a:endParaRPr b="1" dirty="0">
              <a:solidFill>
                <a:srgbClr val="CC0000"/>
              </a:solidFill>
            </a:endParaRPr>
          </a:p>
        </p:txBody>
      </p:sp>
      <p:sp>
        <p:nvSpPr>
          <p:cNvPr id="472" name="Google Shape;472;p58"/>
          <p:cNvSpPr txBox="1"/>
          <p:nvPr/>
        </p:nvSpPr>
        <p:spPr>
          <a:xfrm>
            <a:off x="5148150" y="2729000"/>
            <a:ext cx="39957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Assume that </a:t>
            </a:r>
            <a:r>
              <a:rPr lang="en" sz="1700" b="1">
                <a:latin typeface="Open Sans"/>
                <a:ea typeface="Open Sans"/>
                <a:cs typeface="Open Sans"/>
                <a:sym typeface="Open Sans"/>
              </a:rPr>
              <a:t>read/write &gt;&gt; compute time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3" name="Google Shape;473;p58"/>
          <p:cNvSpPr/>
          <p:nvPr/>
        </p:nvSpPr>
        <p:spPr>
          <a:xfrm>
            <a:off x="5303838" y="1714350"/>
            <a:ext cx="807300" cy="428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socket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4" name="Google Shape;474;p58"/>
          <p:cNvCxnSpPr>
            <a:stCxn id="473" idx="3"/>
            <a:endCxn id="475" idx="1"/>
          </p:cNvCxnSpPr>
          <p:nvPr/>
        </p:nvCxnSpPr>
        <p:spPr>
          <a:xfrm rot="10800000" flipH="1">
            <a:off x="6111138" y="1714500"/>
            <a:ext cx="650100" cy="214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5" name="Google Shape;475;p58"/>
          <p:cNvSpPr/>
          <p:nvPr/>
        </p:nvSpPr>
        <p:spPr>
          <a:xfrm>
            <a:off x="6761238" y="1500000"/>
            <a:ext cx="807300" cy="428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Open Sans"/>
                <a:ea typeface="Open Sans"/>
                <a:cs typeface="Open Sans"/>
                <a:sym typeface="Open Sans"/>
              </a:rPr>
              <a:t>read</a:t>
            </a:r>
            <a:endParaRPr sz="21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58"/>
          <p:cNvSpPr/>
          <p:nvPr/>
        </p:nvSpPr>
        <p:spPr>
          <a:xfrm>
            <a:off x="8092363" y="1714350"/>
            <a:ext cx="895800" cy="4287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7" name="Google Shape;477;p58"/>
          <p:cNvCxnSpPr>
            <a:stCxn id="475" idx="3"/>
            <a:endCxn id="476" idx="1"/>
          </p:cNvCxnSpPr>
          <p:nvPr/>
        </p:nvCxnSpPr>
        <p:spPr>
          <a:xfrm>
            <a:off x="7568538" y="1714350"/>
            <a:ext cx="523800" cy="214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8" name="Google Shape;478;p58"/>
          <p:cNvSpPr/>
          <p:nvPr/>
        </p:nvSpPr>
        <p:spPr>
          <a:xfrm>
            <a:off x="6717002" y="2114575"/>
            <a:ext cx="895800" cy="4287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Open Sans"/>
                <a:ea typeface="Open Sans"/>
                <a:cs typeface="Open Sans"/>
                <a:sym typeface="Open Sans"/>
              </a:rPr>
              <a:t>write</a:t>
            </a:r>
            <a:endParaRPr sz="2100"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9" name="Google Shape;479;p58"/>
          <p:cNvCxnSpPr>
            <a:stCxn id="476" idx="1"/>
            <a:endCxn id="478" idx="3"/>
          </p:cNvCxnSpPr>
          <p:nvPr/>
        </p:nvCxnSpPr>
        <p:spPr>
          <a:xfrm flipH="1">
            <a:off x="7612663" y="1928700"/>
            <a:ext cx="479700" cy="400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p58"/>
          <p:cNvCxnSpPr>
            <a:stCxn id="478" idx="1"/>
            <a:endCxn id="473" idx="3"/>
          </p:cNvCxnSpPr>
          <p:nvPr/>
        </p:nvCxnSpPr>
        <p:spPr>
          <a:xfrm rot="10800000">
            <a:off x="6111002" y="1928725"/>
            <a:ext cx="606000" cy="400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6: 2020 Midterms Q1</a:t>
            </a:r>
            <a:endParaRPr/>
          </a:p>
        </p:txBody>
      </p:sp>
      <p:sp>
        <p:nvSpPr>
          <p:cNvPr id="486" name="Google Shape;486;p5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992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Similar to previous part: except for producer/consumer, we need </a:t>
            </a:r>
            <a:r>
              <a:rPr lang="en" b="1">
                <a:solidFill>
                  <a:srgbClr val="0B5394"/>
                </a:solidFill>
              </a:rPr>
              <a:t>more producers than consumers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487" name="Google Shape;487;p59"/>
          <p:cNvSpPr txBox="1"/>
          <p:nvPr/>
        </p:nvSpPr>
        <p:spPr>
          <a:xfrm>
            <a:off x="5148150" y="2729000"/>
            <a:ext cx="39957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Assume that </a:t>
            </a:r>
            <a:r>
              <a:rPr lang="en" sz="1700" b="1">
                <a:latin typeface="Open Sans"/>
                <a:ea typeface="Open Sans"/>
                <a:cs typeface="Open Sans"/>
                <a:sym typeface="Open Sans"/>
              </a:rPr>
              <a:t>compute time &gt;&gt; read/write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8" name="Google Shape;488;p59"/>
          <p:cNvSpPr/>
          <p:nvPr/>
        </p:nvSpPr>
        <p:spPr>
          <a:xfrm>
            <a:off x="5386363" y="1726363"/>
            <a:ext cx="807300" cy="428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socket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89" name="Google Shape;489;p59"/>
          <p:cNvCxnSpPr>
            <a:stCxn id="488" idx="3"/>
            <a:endCxn id="490" idx="1"/>
          </p:cNvCxnSpPr>
          <p:nvPr/>
        </p:nvCxnSpPr>
        <p:spPr>
          <a:xfrm rot="10800000" flipH="1">
            <a:off x="6193663" y="1714213"/>
            <a:ext cx="567600" cy="226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0" name="Google Shape;490;p59"/>
          <p:cNvSpPr/>
          <p:nvPr/>
        </p:nvSpPr>
        <p:spPr>
          <a:xfrm>
            <a:off x="6761238" y="1500000"/>
            <a:ext cx="807300" cy="428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1" name="Google Shape;491;p59"/>
          <p:cNvSpPr/>
          <p:nvPr/>
        </p:nvSpPr>
        <p:spPr>
          <a:xfrm>
            <a:off x="7921300" y="1714350"/>
            <a:ext cx="1066800" cy="4287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process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2" name="Google Shape;492;p59"/>
          <p:cNvCxnSpPr>
            <a:stCxn id="490" idx="3"/>
            <a:endCxn id="491" idx="1"/>
          </p:cNvCxnSpPr>
          <p:nvPr/>
        </p:nvCxnSpPr>
        <p:spPr>
          <a:xfrm>
            <a:off x="7568538" y="1714350"/>
            <a:ext cx="352800" cy="214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3" name="Google Shape;493;p59"/>
          <p:cNvSpPr/>
          <p:nvPr/>
        </p:nvSpPr>
        <p:spPr>
          <a:xfrm>
            <a:off x="6782850" y="2114500"/>
            <a:ext cx="764100" cy="4287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write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4" name="Google Shape;494;p59"/>
          <p:cNvCxnSpPr>
            <a:stCxn id="491" idx="1"/>
            <a:endCxn id="493" idx="3"/>
          </p:cNvCxnSpPr>
          <p:nvPr/>
        </p:nvCxnSpPr>
        <p:spPr>
          <a:xfrm flipH="1">
            <a:off x="7546900" y="1928700"/>
            <a:ext cx="374400" cy="400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5" name="Google Shape;495;p59"/>
          <p:cNvCxnSpPr>
            <a:stCxn id="493" idx="1"/>
            <a:endCxn id="488" idx="3"/>
          </p:cNvCxnSpPr>
          <p:nvPr/>
        </p:nvCxnSpPr>
        <p:spPr>
          <a:xfrm rot="10800000">
            <a:off x="6193650" y="1940650"/>
            <a:ext cx="589200" cy="388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6: 2020 Midterms Q1</a:t>
            </a:r>
            <a:endParaRPr/>
          </a:p>
        </p:txBody>
      </p:sp>
      <p:sp>
        <p:nvSpPr>
          <p:cNvPr id="501" name="Google Shape;501;p6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992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Assume task parallelism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What pattern do we use?</a:t>
            </a:r>
            <a:endParaRPr dirty="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b="1" dirty="0">
                <a:solidFill>
                  <a:srgbClr val="00B050"/>
                </a:solidFill>
              </a:rPr>
              <a:t>Task pool is perfect here:</a:t>
            </a:r>
            <a:r>
              <a:rPr lang="en" dirty="0">
                <a:solidFill>
                  <a:srgbClr val="00B050"/>
                </a:solidFill>
              </a:rPr>
              <a:t> pool of tasks are ready for jobs and are assigned as necessary</a:t>
            </a:r>
            <a:endParaRPr dirty="0">
              <a:solidFill>
                <a:srgbClr val="00B05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b="1" dirty="0">
                <a:solidFill>
                  <a:srgbClr val="00B050"/>
                </a:solidFill>
              </a:rPr>
              <a:t>If distributed memory:</a:t>
            </a:r>
            <a:r>
              <a:rPr lang="en" dirty="0">
                <a:solidFill>
                  <a:srgbClr val="00B050"/>
                </a:solidFill>
              </a:rPr>
              <a:t> same answers, but need explicit communication.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502" name="Google Shape;502;p60"/>
          <p:cNvSpPr txBox="1"/>
          <p:nvPr/>
        </p:nvSpPr>
        <p:spPr>
          <a:xfrm>
            <a:off x="5148150" y="2729000"/>
            <a:ext cx="39957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Open Sans"/>
                <a:ea typeface="Open Sans"/>
                <a:cs typeface="Open Sans"/>
                <a:sym typeface="Open Sans"/>
              </a:rPr>
              <a:t>What if we don’t know how long anything takes? Or heavily varies?</a:t>
            </a:r>
            <a:endParaRPr sz="15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3" name="Google Shape;503;p60"/>
          <p:cNvSpPr/>
          <p:nvPr/>
        </p:nvSpPr>
        <p:spPr>
          <a:xfrm>
            <a:off x="5386363" y="1726363"/>
            <a:ext cx="807300" cy="428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socket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04" name="Google Shape;504;p60"/>
          <p:cNvCxnSpPr>
            <a:stCxn id="503" idx="3"/>
            <a:endCxn id="505" idx="1"/>
          </p:cNvCxnSpPr>
          <p:nvPr/>
        </p:nvCxnSpPr>
        <p:spPr>
          <a:xfrm rot="10800000" flipH="1">
            <a:off x="6193663" y="1751413"/>
            <a:ext cx="456900" cy="189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" name="Google Shape;505;p60"/>
          <p:cNvSpPr/>
          <p:nvPr/>
        </p:nvSpPr>
        <p:spPr>
          <a:xfrm rot="-1048329">
            <a:off x="6631799" y="1415941"/>
            <a:ext cx="807349" cy="428676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6" name="Google Shape;506;p60"/>
          <p:cNvSpPr/>
          <p:nvPr/>
        </p:nvSpPr>
        <p:spPr>
          <a:xfrm rot="-1274815">
            <a:off x="7798143" y="1631706"/>
            <a:ext cx="990100" cy="428753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07" name="Google Shape;507;p60"/>
          <p:cNvCxnSpPr>
            <a:stCxn id="505" idx="3"/>
            <a:endCxn id="506" idx="1"/>
          </p:cNvCxnSpPr>
          <p:nvPr/>
        </p:nvCxnSpPr>
        <p:spPr>
          <a:xfrm>
            <a:off x="7420524" y="1509079"/>
            <a:ext cx="411300" cy="516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8" name="Google Shape;508;p60"/>
          <p:cNvSpPr/>
          <p:nvPr/>
        </p:nvSpPr>
        <p:spPr>
          <a:xfrm rot="854940">
            <a:off x="6637296" y="2086226"/>
            <a:ext cx="764211" cy="428709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wRiTe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09" name="Google Shape;509;p60"/>
          <p:cNvCxnSpPr>
            <a:stCxn id="506" idx="1"/>
            <a:endCxn id="508" idx="3"/>
          </p:cNvCxnSpPr>
          <p:nvPr/>
        </p:nvCxnSpPr>
        <p:spPr>
          <a:xfrm flipH="1">
            <a:off x="7389892" y="2025483"/>
            <a:ext cx="441900" cy="3690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" name="Google Shape;510;p60"/>
          <p:cNvCxnSpPr>
            <a:stCxn id="508" idx="1"/>
            <a:endCxn id="503" idx="3"/>
          </p:cNvCxnSpPr>
          <p:nvPr/>
        </p:nvCxnSpPr>
        <p:spPr>
          <a:xfrm rot="10800000">
            <a:off x="6193652" y="1940730"/>
            <a:ext cx="455400" cy="265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0526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(a): Task Dependence Graphs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534200" y="906475"/>
            <a:ext cx="52083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Let’s find the dependencies!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50" y="906475"/>
            <a:ext cx="3029375" cy="406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/>
          <p:nvPr/>
        </p:nvSpPr>
        <p:spPr>
          <a:xfrm>
            <a:off x="7307875" y="3734775"/>
            <a:ext cx="548700" cy="548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grpSp>
        <p:nvGrpSpPr>
          <p:cNvPr id="154" name="Google Shape;154;p27"/>
          <p:cNvGrpSpPr/>
          <p:nvPr/>
        </p:nvGrpSpPr>
        <p:grpSpPr>
          <a:xfrm>
            <a:off x="1378325" y="1396225"/>
            <a:ext cx="3893050" cy="1559500"/>
            <a:chOff x="1378325" y="1396225"/>
            <a:chExt cx="3893050" cy="1559500"/>
          </a:xfrm>
        </p:grpSpPr>
        <p:sp>
          <p:nvSpPr>
            <p:cNvPr id="155" name="Google Shape;155;p27"/>
            <p:cNvSpPr/>
            <p:nvPr/>
          </p:nvSpPr>
          <p:spPr>
            <a:xfrm>
              <a:off x="4511925" y="1396225"/>
              <a:ext cx="548700" cy="548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cxnSp>
          <p:nvCxnSpPr>
            <p:cNvPr id="156" name="Google Shape;156;p27"/>
            <p:cNvCxnSpPr>
              <a:stCxn id="155" idx="4"/>
              <a:endCxn id="157" idx="0"/>
            </p:cNvCxnSpPr>
            <p:nvPr/>
          </p:nvCxnSpPr>
          <p:spPr>
            <a:xfrm>
              <a:off x="4786275" y="1944925"/>
              <a:ext cx="210900" cy="4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7" name="Google Shape;157;p27"/>
            <p:cNvSpPr/>
            <p:nvPr/>
          </p:nvSpPr>
          <p:spPr>
            <a:xfrm>
              <a:off x="4722675" y="2407025"/>
              <a:ext cx="548700" cy="548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1378325" y="1909063"/>
              <a:ext cx="630900" cy="6954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1378325" y="2407025"/>
            <a:ext cx="4587300" cy="548700"/>
            <a:chOff x="1378325" y="2407025"/>
            <a:chExt cx="4587300" cy="548700"/>
          </a:xfrm>
        </p:grpSpPr>
        <p:sp>
          <p:nvSpPr>
            <p:cNvPr id="160" name="Google Shape;160;p27"/>
            <p:cNvSpPr/>
            <p:nvPr/>
          </p:nvSpPr>
          <p:spPr>
            <a:xfrm>
              <a:off x="5416925" y="2407025"/>
              <a:ext cx="548700" cy="548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1378325" y="2571744"/>
              <a:ext cx="692100" cy="3342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27"/>
          <p:cNvGrpSpPr/>
          <p:nvPr/>
        </p:nvGrpSpPr>
        <p:grpSpPr>
          <a:xfrm>
            <a:off x="1166800" y="1761794"/>
            <a:ext cx="4653275" cy="2146981"/>
            <a:chOff x="1166800" y="1761794"/>
            <a:chExt cx="4653275" cy="2146981"/>
          </a:xfrm>
        </p:grpSpPr>
        <p:cxnSp>
          <p:nvCxnSpPr>
            <p:cNvPr id="163" name="Google Shape;163;p27"/>
            <p:cNvCxnSpPr>
              <a:stCxn id="157" idx="4"/>
              <a:endCxn id="164" idx="1"/>
            </p:cNvCxnSpPr>
            <p:nvPr/>
          </p:nvCxnSpPr>
          <p:spPr>
            <a:xfrm>
              <a:off x="4997025" y="2955725"/>
              <a:ext cx="354600" cy="48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4" name="Google Shape;164;p27"/>
            <p:cNvSpPr/>
            <p:nvPr/>
          </p:nvSpPr>
          <p:spPr>
            <a:xfrm>
              <a:off x="5271375" y="3360075"/>
              <a:ext cx="548700" cy="548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</a:t>
              </a:r>
              <a:endParaRPr/>
            </a:p>
          </p:txBody>
        </p:sp>
        <p:cxnSp>
          <p:nvCxnSpPr>
            <p:cNvPr id="165" name="Google Shape;165;p27"/>
            <p:cNvCxnSpPr>
              <a:stCxn id="160" idx="4"/>
              <a:endCxn id="164" idx="0"/>
            </p:cNvCxnSpPr>
            <p:nvPr/>
          </p:nvCxnSpPr>
          <p:spPr>
            <a:xfrm flipH="1">
              <a:off x="5545775" y="2955725"/>
              <a:ext cx="145500" cy="40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6" name="Google Shape;166;p27"/>
            <p:cNvSpPr/>
            <p:nvPr/>
          </p:nvSpPr>
          <p:spPr>
            <a:xfrm>
              <a:off x="1166800" y="1761794"/>
              <a:ext cx="1073400" cy="14493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27"/>
          <p:cNvGrpSpPr/>
          <p:nvPr/>
        </p:nvGrpSpPr>
        <p:grpSpPr>
          <a:xfrm>
            <a:off x="842075" y="1506428"/>
            <a:ext cx="5932050" cy="2402347"/>
            <a:chOff x="842075" y="1506428"/>
            <a:chExt cx="5932050" cy="2402347"/>
          </a:xfrm>
        </p:grpSpPr>
        <p:sp>
          <p:nvSpPr>
            <p:cNvPr id="168" name="Google Shape;168;p27"/>
            <p:cNvSpPr/>
            <p:nvPr/>
          </p:nvSpPr>
          <p:spPr>
            <a:xfrm>
              <a:off x="6225425" y="3360075"/>
              <a:ext cx="548700" cy="548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842075" y="1506428"/>
              <a:ext cx="1648800" cy="22284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27"/>
          <p:cNvGrpSpPr/>
          <p:nvPr/>
        </p:nvGrpSpPr>
        <p:grpSpPr>
          <a:xfrm>
            <a:off x="842075" y="3742362"/>
            <a:ext cx="5748688" cy="1049388"/>
            <a:chOff x="842075" y="3742362"/>
            <a:chExt cx="5748688" cy="1049388"/>
          </a:xfrm>
        </p:grpSpPr>
        <p:cxnSp>
          <p:nvCxnSpPr>
            <p:cNvPr id="171" name="Google Shape;171;p27"/>
            <p:cNvCxnSpPr>
              <a:stCxn id="164" idx="4"/>
              <a:endCxn id="172" idx="0"/>
            </p:cNvCxnSpPr>
            <p:nvPr/>
          </p:nvCxnSpPr>
          <p:spPr>
            <a:xfrm>
              <a:off x="5545725" y="3908775"/>
              <a:ext cx="770700" cy="33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Google Shape;173;p27"/>
            <p:cNvCxnSpPr>
              <a:stCxn id="168" idx="4"/>
              <a:endCxn id="172" idx="0"/>
            </p:cNvCxnSpPr>
            <p:nvPr/>
          </p:nvCxnSpPr>
          <p:spPr>
            <a:xfrm flipH="1">
              <a:off x="6316475" y="3908775"/>
              <a:ext cx="183300" cy="33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2" name="Google Shape;172;p27"/>
            <p:cNvSpPr/>
            <p:nvPr/>
          </p:nvSpPr>
          <p:spPr>
            <a:xfrm>
              <a:off x="6042063" y="4243050"/>
              <a:ext cx="548700" cy="548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</a:t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842075" y="3742362"/>
              <a:ext cx="1899600" cy="3342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7"/>
          <p:cNvSpPr/>
          <p:nvPr/>
        </p:nvSpPr>
        <p:spPr>
          <a:xfrm>
            <a:off x="703350" y="4183212"/>
            <a:ext cx="1899600" cy="334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27"/>
          <p:cNvGrpSpPr/>
          <p:nvPr/>
        </p:nvGrpSpPr>
        <p:grpSpPr>
          <a:xfrm>
            <a:off x="516075" y="4283475"/>
            <a:ext cx="7066150" cy="693000"/>
            <a:chOff x="516075" y="4283475"/>
            <a:chExt cx="7066150" cy="693000"/>
          </a:xfrm>
        </p:grpSpPr>
        <p:grpSp>
          <p:nvGrpSpPr>
            <p:cNvPr id="177" name="Google Shape;177;p27"/>
            <p:cNvGrpSpPr/>
            <p:nvPr/>
          </p:nvGrpSpPr>
          <p:grpSpPr>
            <a:xfrm>
              <a:off x="6590763" y="4283475"/>
              <a:ext cx="991463" cy="693000"/>
              <a:chOff x="6590763" y="4283475"/>
              <a:chExt cx="991463" cy="693000"/>
            </a:xfrm>
          </p:grpSpPr>
          <p:sp>
            <p:nvSpPr>
              <p:cNvPr id="178" name="Google Shape;178;p27"/>
              <p:cNvSpPr/>
              <p:nvPr/>
            </p:nvSpPr>
            <p:spPr>
              <a:xfrm>
                <a:off x="6958850" y="4427775"/>
                <a:ext cx="548700" cy="5487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</a:t>
                </a:r>
                <a:endParaRPr/>
              </a:p>
            </p:txBody>
          </p:sp>
          <p:cxnSp>
            <p:nvCxnSpPr>
              <p:cNvPr id="179" name="Google Shape;179;p27"/>
              <p:cNvCxnSpPr>
                <a:stCxn id="172" idx="6"/>
                <a:endCxn id="178" idx="2"/>
              </p:cNvCxnSpPr>
              <p:nvPr/>
            </p:nvCxnSpPr>
            <p:spPr>
              <a:xfrm>
                <a:off x="6590763" y="4517400"/>
                <a:ext cx="368100" cy="1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0" name="Google Shape;180;p27"/>
              <p:cNvCxnSpPr>
                <a:stCxn id="153" idx="4"/>
                <a:endCxn id="178" idx="7"/>
              </p:cNvCxnSpPr>
              <p:nvPr/>
            </p:nvCxnSpPr>
            <p:spPr>
              <a:xfrm flipH="1">
                <a:off x="7427125" y="4283475"/>
                <a:ext cx="155100" cy="22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81" name="Google Shape;181;p27"/>
            <p:cNvSpPr/>
            <p:nvPr/>
          </p:nvSpPr>
          <p:spPr>
            <a:xfrm>
              <a:off x="516075" y="4535037"/>
              <a:ext cx="1899600" cy="3342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504" name="Google Shape;504;p6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question matter?</a:t>
            </a:r>
            <a:endParaRPr/>
          </a:p>
        </p:txBody>
      </p:sp>
      <p:sp>
        <p:nvSpPr>
          <p:cNvPr id="505" name="Google Shape;505;p64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Affects your entire system architecture and downstream programming patterns!</a:t>
            </a:r>
            <a:endParaRPr/>
          </a:p>
        </p:txBody>
      </p:sp>
      <p:pic>
        <p:nvPicPr>
          <p:cNvPr id="506" name="Google Shape;50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1971697"/>
            <a:ext cx="4483925" cy="25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51" y="1899475"/>
            <a:ext cx="4266399" cy="28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513" name="Google Shape;513;p6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514" name="Google Shape;514;p65"/>
          <p:cNvSpPr txBox="1">
            <a:spLocks noGrp="1"/>
          </p:cNvSpPr>
          <p:nvPr>
            <p:ph type="body" idx="1"/>
          </p:nvPr>
        </p:nvSpPr>
        <p:spPr>
          <a:xfrm>
            <a:off x="6025114" y="3730074"/>
            <a:ext cx="702735" cy="45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link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E6194F-50E5-4F87-B740-2024F1389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825" y="1185862"/>
            <a:ext cx="2800350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621" name="Google Shape;621;p80"/>
          <p:cNvSpPr txBox="1">
            <a:spLocks noGrp="1"/>
          </p:cNvSpPr>
          <p:nvPr>
            <p:ph type="title"/>
          </p:nvPr>
        </p:nvSpPr>
        <p:spPr>
          <a:xfrm>
            <a:off x="133125" y="1377775"/>
            <a:ext cx="8877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</a:t>
            </a:r>
            <a:endParaRPr dirty="0"/>
          </a:p>
        </p:txBody>
      </p:sp>
      <p:sp>
        <p:nvSpPr>
          <p:cNvPr id="622" name="Google Shape;622;p80"/>
          <p:cNvSpPr txBox="1">
            <a:spLocks noGrp="1"/>
          </p:cNvSpPr>
          <p:nvPr>
            <p:ph type="subTitle" idx="2"/>
          </p:nvPr>
        </p:nvSpPr>
        <p:spPr>
          <a:xfrm>
            <a:off x="0" y="4823775"/>
            <a:ext cx="1679100" cy="2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80"/>
          <p:cNvSpPr txBox="1">
            <a:spLocks noGrp="1"/>
          </p:cNvSpPr>
          <p:nvPr>
            <p:ph type="subTitle" idx="1"/>
          </p:nvPr>
        </p:nvSpPr>
        <p:spPr>
          <a:xfrm>
            <a:off x="1373250" y="2474825"/>
            <a:ext cx="6397500" cy="12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Email: 		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changxi_liu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@nus.edu.sg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0526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(a): Task Dependence Graphs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3639350" y="999763"/>
            <a:ext cx="52083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Fragment 2 Dependencies:</a:t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6175"/>
            <a:ext cx="3229400" cy="406089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/>
          <p:nvPr/>
        </p:nvSpPr>
        <p:spPr>
          <a:xfrm>
            <a:off x="7199075" y="2562825"/>
            <a:ext cx="548700" cy="548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5935300" y="1632900"/>
            <a:ext cx="548700" cy="548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5493375" y="2562825"/>
            <a:ext cx="548700" cy="548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4640525" y="2562825"/>
            <a:ext cx="548700" cy="548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5141975" y="3435000"/>
            <a:ext cx="548700" cy="548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6346225" y="2562825"/>
            <a:ext cx="548700" cy="548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6894913" y="3396025"/>
            <a:ext cx="548700" cy="548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6042063" y="4171150"/>
            <a:ext cx="548700" cy="548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endParaRPr dirty="0"/>
          </a:p>
        </p:txBody>
      </p:sp>
      <p:cxnSp>
        <p:nvCxnSpPr>
          <p:cNvPr id="198" name="Google Shape;198;p28"/>
          <p:cNvCxnSpPr>
            <a:endCxn id="193" idx="0"/>
          </p:cNvCxnSpPr>
          <p:nvPr/>
        </p:nvCxnSpPr>
        <p:spPr>
          <a:xfrm flipH="1">
            <a:off x="4914875" y="2101425"/>
            <a:ext cx="1100700" cy="46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8"/>
          <p:cNvCxnSpPr>
            <a:stCxn id="191" idx="4"/>
            <a:endCxn id="192" idx="0"/>
          </p:cNvCxnSpPr>
          <p:nvPr/>
        </p:nvCxnSpPr>
        <p:spPr>
          <a:xfrm flipH="1">
            <a:off x="5767750" y="2181600"/>
            <a:ext cx="441900" cy="3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8"/>
          <p:cNvCxnSpPr>
            <a:stCxn id="191" idx="4"/>
            <a:endCxn id="195" idx="0"/>
          </p:cNvCxnSpPr>
          <p:nvPr/>
        </p:nvCxnSpPr>
        <p:spPr>
          <a:xfrm>
            <a:off x="6209650" y="2181600"/>
            <a:ext cx="411000" cy="3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28"/>
          <p:cNvCxnSpPr>
            <a:stCxn id="191" idx="5"/>
            <a:endCxn id="190" idx="0"/>
          </p:cNvCxnSpPr>
          <p:nvPr/>
        </p:nvCxnSpPr>
        <p:spPr>
          <a:xfrm>
            <a:off x="6403645" y="2101245"/>
            <a:ext cx="1069800" cy="46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28"/>
          <p:cNvCxnSpPr>
            <a:stCxn id="193" idx="4"/>
            <a:endCxn id="194" idx="0"/>
          </p:cNvCxnSpPr>
          <p:nvPr/>
        </p:nvCxnSpPr>
        <p:spPr>
          <a:xfrm>
            <a:off x="4914875" y="3111525"/>
            <a:ext cx="5016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8"/>
          <p:cNvCxnSpPr>
            <a:stCxn id="192" idx="4"/>
            <a:endCxn id="194" idx="0"/>
          </p:cNvCxnSpPr>
          <p:nvPr/>
        </p:nvCxnSpPr>
        <p:spPr>
          <a:xfrm flipH="1">
            <a:off x="5416425" y="3111525"/>
            <a:ext cx="3513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8"/>
          <p:cNvCxnSpPr>
            <a:stCxn id="195" idx="4"/>
            <a:endCxn id="196" idx="0"/>
          </p:cNvCxnSpPr>
          <p:nvPr/>
        </p:nvCxnSpPr>
        <p:spPr>
          <a:xfrm>
            <a:off x="6620575" y="3111525"/>
            <a:ext cx="548700" cy="28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8"/>
          <p:cNvCxnSpPr>
            <a:stCxn id="190" idx="4"/>
            <a:endCxn id="196" idx="0"/>
          </p:cNvCxnSpPr>
          <p:nvPr/>
        </p:nvCxnSpPr>
        <p:spPr>
          <a:xfrm flipH="1">
            <a:off x="7169225" y="3111525"/>
            <a:ext cx="304200" cy="28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28"/>
          <p:cNvCxnSpPr>
            <a:stCxn id="194" idx="4"/>
            <a:endCxn id="197" idx="0"/>
          </p:cNvCxnSpPr>
          <p:nvPr/>
        </p:nvCxnSpPr>
        <p:spPr>
          <a:xfrm>
            <a:off x="5416325" y="3983700"/>
            <a:ext cx="900000" cy="18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28"/>
          <p:cNvCxnSpPr>
            <a:stCxn id="196" idx="4"/>
            <a:endCxn id="197" idx="0"/>
          </p:cNvCxnSpPr>
          <p:nvPr/>
        </p:nvCxnSpPr>
        <p:spPr>
          <a:xfrm flipH="1">
            <a:off x="6316363" y="3944725"/>
            <a:ext cx="852900" cy="22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(b): Amount of Concurrency</a:t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3024249" cy="35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4548350" y="1266325"/>
            <a:ext cx="4284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Plot the concurrency for Fragment 1</a:t>
            </a:r>
            <a:endParaRPr sz="1300" b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0"/>
          <p:cNvGrpSpPr/>
          <p:nvPr/>
        </p:nvGrpSpPr>
        <p:grpSpPr>
          <a:xfrm>
            <a:off x="3189111" y="2293188"/>
            <a:ext cx="4702060" cy="2778692"/>
            <a:chOff x="4701424" y="1366400"/>
            <a:chExt cx="4214826" cy="2537850"/>
          </a:xfrm>
        </p:grpSpPr>
        <p:pic>
          <p:nvPicPr>
            <p:cNvPr id="152" name="Google Shape;15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01424" y="1366412"/>
              <a:ext cx="4214801" cy="2537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0"/>
            <p:cNvSpPr/>
            <p:nvPr/>
          </p:nvSpPr>
          <p:spPr>
            <a:xfrm>
              <a:off x="6736750" y="1366400"/>
              <a:ext cx="2179500" cy="97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(b): Amount of Concurrency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5008887" y="920400"/>
            <a:ext cx="4284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Plot the concurrency for Fragment 1</a:t>
            </a:r>
            <a:endParaRPr dirty="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B5394"/>
                </a:solidFill>
              </a:rPr>
              <a:t>Can you determine the critical path length?</a:t>
            </a:r>
            <a:br>
              <a:rPr lang="en" b="1" dirty="0">
                <a:solidFill>
                  <a:srgbClr val="0B5394"/>
                </a:solidFill>
              </a:rPr>
            </a:br>
            <a:r>
              <a:rPr lang="en" sz="1300" b="1" dirty="0">
                <a:solidFill>
                  <a:srgbClr val="0B5394"/>
                </a:solidFill>
              </a:rPr>
              <a:t>i.e. Minimum execution time given sufficient processes for max parallelism</a:t>
            </a:r>
            <a:endParaRPr sz="1300" b="1" dirty="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b="1" dirty="0">
                <a:solidFill>
                  <a:srgbClr val="0B5394"/>
                </a:solidFill>
              </a:rPr>
              <a:t>		</a:t>
            </a:r>
            <a:r>
              <a:rPr lang="en" sz="1600" b="1" dirty="0">
                <a:solidFill>
                  <a:srgbClr val="0B5394"/>
                </a:solidFill>
              </a:rPr>
              <a:t>Can you then determine the </a:t>
            </a:r>
            <a:br>
              <a:rPr lang="en" sz="1600" b="1" dirty="0">
                <a:solidFill>
                  <a:srgbClr val="0B5394"/>
                </a:solidFill>
              </a:rPr>
            </a:br>
            <a:r>
              <a:rPr lang="en" sz="1600" b="1" dirty="0">
                <a:solidFill>
                  <a:srgbClr val="0B5394"/>
                </a:solidFill>
              </a:rPr>
              <a:t>		average concurrency?</a:t>
            </a:r>
            <a:endParaRPr sz="1600" b="1" dirty="0">
              <a:solidFill>
                <a:srgbClr val="0B5394"/>
              </a:solidFill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5418" y="1266325"/>
            <a:ext cx="3024249" cy="35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1"/>
          <p:cNvGrpSpPr/>
          <p:nvPr/>
        </p:nvGrpSpPr>
        <p:grpSpPr>
          <a:xfrm>
            <a:off x="3475353" y="2193071"/>
            <a:ext cx="4702060" cy="2778692"/>
            <a:chOff x="4701424" y="1366400"/>
            <a:chExt cx="4214826" cy="2537850"/>
          </a:xfrm>
        </p:grpSpPr>
        <p:pic>
          <p:nvPicPr>
            <p:cNvPr id="162" name="Google Shape;16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01424" y="1366412"/>
              <a:ext cx="4214801" cy="2537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1"/>
            <p:cNvSpPr/>
            <p:nvPr/>
          </p:nvSpPr>
          <p:spPr>
            <a:xfrm>
              <a:off x="6736750" y="1366400"/>
              <a:ext cx="2179500" cy="97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(b): Amount of Concurrency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5253794" y="1143930"/>
            <a:ext cx="4284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B5394"/>
                </a:solidFill>
              </a:rPr>
              <a:t>Critical path length?</a:t>
            </a:r>
            <a:r>
              <a:rPr lang="en" dirty="0">
                <a:solidFill>
                  <a:srgbClr val="0B5394"/>
                </a:solidFill>
              </a:rPr>
              <a:t> </a:t>
            </a:r>
            <a:r>
              <a:rPr lang="en" dirty="0">
                <a:solidFill>
                  <a:schemeClr val="accent5"/>
                </a:solidFill>
              </a:rPr>
              <a:t>28</a:t>
            </a:r>
            <a:endParaRPr dirty="0">
              <a:solidFill>
                <a:schemeClr val="accent5"/>
              </a:solidFill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" b="1" dirty="0">
                <a:solidFill>
                  <a:srgbClr val="0B5394"/>
                </a:solidFill>
              </a:rPr>
              <a:t>Average Concurrency?</a:t>
            </a:r>
            <a:br>
              <a:rPr lang="en" dirty="0">
                <a:solidFill>
                  <a:srgbClr val="0B5394"/>
                </a:solidFill>
              </a:rPr>
            </a:br>
            <a:r>
              <a:rPr lang="en" dirty="0">
                <a:solidFill>
                  <a:schemeClr val="accent5"/>
                </a:solidFill>
              </a:rPr>
              <a:t>→ Sum of work / Critical path length = 59/28 = 2.10</a:t>
            </a: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rgbClr val="0B5394"/>
                </a:solidFill>
              </a:rPr>
              <a:t>Max Concurrency?</a:t>
            </a:r>
            <a:r>
              <a:rPr lang="en" dirty="0">
                <a:solidFill>
                  <a:srgbClr val="0B5394"/>
                </a:solidFill>
              </a:rPr>
              <a:t> </a:t>
            </a:r>
            <a:r>
              <a:rPr lang="en" dirty="0">
                <a:solidFill>
                  <a:schemeClr val="accent5"/>
                </a:solidFill>
              </a:rPr>
              <a:t>4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66325"/>
            <a:ext cx="3024249" cy="353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21"/>
          <p:cNvGrpSpPr/>
          <p:nvPr/>
        </p:nvGrpSpPr>
        <p:grpSpPr>
          <a:xfrm>
            <a:off x="2304950" y="2509009"/>
            <a:ext cx="816725" cy="1615984"/>
            <a:chOff x="2304950" y="2030375"/>
            <a:chExt cx="816725" cy="2094600"/>
          </a:xfrm>
        </p:grpSpPr>
        <p:sp>
          <p:nvSpPr>
            <p:cNvPr id="168" name="Google Shape;168;p21"/>
            <p:cNvSpPr/>
            <p:nvPr/>
          </p:nvSpPr>
          <p:spPr>
            <a:xfrm>
              <a:off x="2304950" y="2030375"/>
              <a:ext cx="485225" cy="2094600"/>
            </a:xfrm>
            <a:custGeom>
              <a:avLst/>
              <a:gdLst/>
              <a:ahLst/>
              <a:cxnLst/>
              <a:rect l="l" t="t" r="r" b="b"/>
              <a:pathLst>
                <a:path w="19409" h="83784" extrusionOk="0">
                  <a:moveTo>
                    <a:pt x="12616" y="0"/>
                  </a:moveTo>
                  <a:lnTo>
                    <a:pt x="0" y="56287"/>
                  </a:lnTo>
                  <a:lnTo>
                    <a:pt x="19409" y="83784"/>
                  </a:lnTo>
                </a:path>
              </a:pathLst>
            </a:custGeom>
            <a:noFill/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9" name="Google Shape;169;p21"/>
            <p:cNvSpPr txBox="1"/>
            <p:nvPr/>
          </p:nvSpPr>
          <p:spPr>
            <a:xfrm>
              <a:off x="2385775" y="2862726"/>
              <a:ext cx="735900" cy="75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rgbClr val="38761D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28</a:t>
              </a:r>
              <a:endParaRPr sz="2600" b="1">
                <a:solidFill>
                  <a:srgbClr val="38761D"/>
                </a:solidFill>
              </a:endParaRPr>
            </a:p>
          </p:txBody>
        </p:sp>
      </p:grpSp>
      <p:sp>
        <p:nvSpPr>
          <p:cNvPr id="170" name="Google Shape;170;p21"/>
          <p:cNvSpPr/>
          <p:nvPr/>
        </p:nvSpPr>
        <p:spPr>
          <a:xfrm>
            <a:off x="3693575" y="2636225"/>
            <a:ext cx="641400" cy="18924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2278</Words>
  <Application>Microsoft Office PowerPoint</Application>
  <PresentationFormat>On-screen Show (16:9)</PresentationFormat>
  <Paragraphs>318</Paragraphs>
  <Slides>52</Slides>
  <Notes>52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Quattrocento Sans</vt:lpstr>
      <vt:lpstr>PT Serif</vt:lpstr>
      <vt:lpstr>Open Sans</vt:lpstr>
      <vt:lpstr>Times New Roman</vt:lpstr>
      <vt:lpstr>Beatrice template</vt:lpstr>
      <vt:lpstr>CS3210 Tutorial 2</vt:lpstr>
      <vt:lpstr>Questions and Slides Sharing</vt:lpstr>
      <vt:lpstr>Question 1: Task Parallelism</vt:lpstr>
      <vt:lpstr>Question 1 (a): Task Dependence Graphs </vt:lpstr>
      <vt:lpstr>Question 1 (a): Task Dependence Graphs</vt:lpstr>
      <vt:lpstr>Question 1 (a): Task Dependence Graphs</vt:lpstr>
      <vt:lpstr>Q1 (b): Amount of Concurrency</vt:lpstr>
      <vt:lpstr>Q1 (b): Amount of Concurrency</vt:lpstr>
      <vt:lpstr>Q1 (b): Amount of Concurrency</vt:lpstr>
      <vt:lpstr>Q1 (b): Amount of Concurrency </vt:lpstr>
      <vt:lpstr>Q1 (b): Amount of Concurrency </vt:lpstr>
      <vt:lpstr>Q1 (c): Speedup </vt:lpstr>
      <vt:lpstr>Q1 (c): Speedup </vt:lpstr>
      <vt:lpstr>Q1 (c): Speedup </vt:lpstr>
      <vt:lpstr>Q1 (d): Speedup</vt:lpstr>
      <vt:lpstr>Q1 (d): Speedup</vt:lpstr>
      <vt:lpstr>Q1 (d): Speedup</vt:lpstr>
      <vt:lpstr>Why does this question matter?</vt:lpstr>
      <vt:lpstr>Question 2: User CPU Time</vt:lpstr>
      <vt:lpstr>Question 2: Cycles Per Instruction</vt:lpstr>
      <vt:lpstr>Question 2: Cycles Per Instruction</vt:lpstr>
      <vt:lpstr>Why does this question matter?</vt:lpstr>
      <vt:lpstr>Information of the Instructions</vt:lpstr>
      <vt:lpstr>Question 3: MIPS</vt:lpstr>
      <vt:lpstr>Question 3: MIPS</vt:lpstr>
      <vt:lpstr>Question 3: MIPS</vt:lpstr>
      <vt:lpstr>PowerPoint Presentation</vt:lpstr>
      <vt:lpstr>Question 4: Speedup</vt:lpstr>
      <vt:lpstr>Question 4: Speedup</vt:lpstr>
      <vt:lpstr>Question 4: Speedup</vt:lpstr>
      <vt:lpstr>Question 4: Speedup</vt:lpstr>
      <vt:lpstr>Question 4: Speedup</vt:lpstr>
      <vt:lpstr>Question 4: Speedup</vt:lpstr>
      <vt:lpstr>Why does this question matter?</vt:lpstr>
      <vt:lpstr>Question 5: Parallel Programming Models</vt:lpstr>
      <vt:lpstr>Question 5: Parallel Programming Models</vt:lpstr>
      <vt:lpstr>Question 5: Parallel Programming Models</vt:lpstr>
      <vt:lpstr>Question 5: Parallel Programming Models</vt:lpstr>
      <vt:lpstr>Question 5: Parallel Programming Models</vt:lpstr>
      <vt:lpstr>Why does this question matter?</vt:lpstr>
      <vt:lpstr>Question 6: 2020 Midterms Q1</vt:lpstr>
      <vt:lpstr>Question 6: 2020 Midterms Q1</vt:lpstr>
      <vt:lpstr>Question 6: 2020 Midterms Q1</vt:lpstr>
      <vt:lpstr>Question 6: 2020 Midterms Q1</vt:lpstr>
      <vt:lpstr>Question 6: 2020 Midterms Q1</vt:lpstr>
      <vt:lpstr>Question 6: 2020 Midterms Q1</vt:lpstr>
      <vt:lpstr>Question 6: 2020 Midterms Q1</vt:lpstr>
      <vt:lpstr>Question 6: 2020 Midterms Q1</vt:lpstr>
      <vt:lpstr>Question 6: 2020 Midterms Q1</vt:lpstr>
      <vt:lpstr>Why does this question matter?</vt:lpstr>
      <vt:lpstr>Attendance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CS3210 Tutorial 2</dc:title>
  <cp:lastModifiedBy>Liu Changxi</cp:lastModifiedBy>
  <cp:revision>3</cp:revision>
  <dcterms:modified xsi:type="dcterms:W3CDTF">2024-09-19T05:44:54Z</dcterms:modified>
</cp:coreProperties>
</file>