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4"/>
  </p:notesMasterIdLst>
  <p:sldIdLst>
    <p:sldId id="256" r:id="rId2"/>
    <p:sldId id="306" r:id="rId3"/>
    <p:sldId id="257" r:id="rId4"/>
    <p:sldId id="258" r:id="rId5"/>
    <p:sldId id="259" r:id="rId6"/>
    <p:sldId id="260" r:id="rId7"/>
    <p:sldId id="261" r:id="rId8"/>
    <p:sldId id="262" r:id="rId9"/>
    <p:sldId id="263" r:id="rId10"/>
    <p:sldId id="264" r:id="rId11"/>
    <p:sldId id="265" r:id="rId12"/>
    <p:sldId id="266" r:id="rId13"/>
    <p:sldId id="267" r:id="rId14"/>
    <p:sldId id="307" r:id="rId15"/>
    <p:sldId id="308" r:id="rId16"/>
    <p:sldId id="268" r:id="rId17"/>
    <p:sldId id="309" r:id="rId18"/>
    <p:sldId id="269" r:id="rId19"/>
    <p:sldId id="310" r:id="rId20"/>
    <p:sldId id="270" r:id="rId21"/>
    <p:sldId id="271" r:id="rId22"/>
    <p:sldId id="272" r:id="rId23"/>
    <p:sldId id="273" r:id="rId24"/>
    <p:sldId id="274" r:id="rId25"/>
    <p:sldId id="275" r:id="rId26"/>
    <p:sldId id="276" r:id="rId27"/>
    <p:sldId id="311" r:id="rId28"/>
    <p:sldId id="312" r:id="rId29"/>
    <p:sldId id="277" r:id="rId30"/>
    <p:sldId id="278" r:id="rId31"/>
    <p:sldId id="279" r:id="rId32"/>
    <p:sldId id="280" r:id="rId33"/>
    <p:sldId id="281" r:id="rId34"/>
    <p:sldId id="313" r:id="rId35"/>
    <p:sldId id="314" r:id="rId36"/>
    <p:sldId id="315" r:id="rId37"/>
    <p:sldId id="316" r:id="rId38"/>
    <p:sldId id="317" r:id="rId39"/>
    <p:sldId id="318" r:id="rId40"/>
    <p:sldId id="319" r:id="rId41"/>
    <p:sldId id="282" r:id="rId42"/>
    <p:sldId id="320"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PT Serif" panose="020B0604020202020204" charset="0"/>
      <p:regular r:id="rId49"/>
      <p:bold r:id="rId50"/>
      <p:italic r:id="rId51"/>
      <p:boldItalic r:id="rId52"/>
    </p:embeddedFont>
    <p:embeddedFont>
      <p:font typeface="Quattrocento Sans"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Changxi" userId="bf23ac5e-c2b4-476a-ac23-169a0c8c5211" providerId="ADAL" clId="{C79DB95D-253F-4913-ABFB-CB7B1EB73E8B}"/>
    <pc:docChg chg="undo custSel addSld delSld modSld">
      <pc:chgData name="Liu Changxi" userId="bf23ac5e-c2b4-476a-ac23-169a0c8c5211" providerId="ADAL" clId="{C79DB95D-253F-4913-ABFB-CB7B1EB73E8B}" dt="2024-10-16T15:18:15.929" v="148" actId="20577"/>
      <pc:docMkLst>
        <pc:docMk/>
      </pc:docMkLst>
      <pc:sldChg chg="modSp">
        <pc:chgData name="Liu Changxi" userId="bf23ac5e-c2b4-476a-ac23-169a0c8c5211" providerId="ADAL" clId="{C79DB95D-253F-4913-ABFB-CB7B1EB73E8B}" dt="2024-10-16T14:41:36.344" v="5" actId="207"/>
        <pc:sldMkLst>
          <pc:docMk/>
          <pc:sldMk cId="0" sldId="267"/>
        </pc:sldMkLst>
        <pc:spChg chg="mod">
          <ac:chgData name="Liu Changxi" userId="bf23ac5e-c2b4-476a-ac23-169a0c8c5211" providerId="ADAL" clId="{C79DB95D-253F-4913-ABFB-CB7B1EB73E8B}" dt="2024-10-16T14:41:36.344" v="5" actId="207"/>
          <ac:spMkLst>
            <pc:docMk/>
            <pc:sldMk cId="0" sldId="267"/>
            <ac:spMk id="148" creationId="{00000000-0000-0000-0000-000000000000}"/>
          </ac:spMkLst>
        </pc:spChg>
      </pc:sldChg>
      <pc:sldChg chg="modSp">
        <pc:chgData name="Liu Changxi" userId="bf23ac5e-c2b4-476a-ac23-169a0c8c5211" providerId="ADAL" clId="{C79DB95D-253F-4913-ABFB-CB7B1EB73E8B}" dt="2024-10-16T14:43:23.234" v="9" actId="6549"/>
        <pc:sldMkLst>
          <pc:docMk/>
          <pc:sldMk cId="0" sldId="268"/>
        </pc:sldMkLst>
        <pc:spChg chg="mod">
          <ac:chgData name="Liu Changxi" userId="bf23ac5e-c2b4-476a-ac23-169a0c8c5211" providerId="ADAL" clId="{C79DB95D-253F-4913-ABFB-CB7B1EB73E8B}" dt="2024-10-16T14:43:23.234" v="9" actId="6549"/>
          <ac:spMkLst>
            <pc:docMk/>
            <pc:sldMk cId="0" sldId="268"/>
            <ac:spMk id="155" creationId="{00000000-0000-0000-0000-000000000000}"/>
          </ac:spMkLst>
        </pc:spChg>
      </pc:sldChg>
      <pc:sldChg chg="modSp">
        <pc:chgData name="Liu Changxi" userId="bf23ac5e-c2b4-476a-ac23-169a0c8c5211" providerId="ADAL" clId="{C79DB95D-253F-4913-ABFB-CB7B1EB73E8B}" dt="2024-10-16T14:43:32.398" v="11" actId="6549"/>
        <pc:sldMkLst>
          <pc:docMk/>
          <pc:sldMk cId="0" sldId="269"/>
        </pc:sldMkLst>
        <pc:spChg chg="mod">
          <ac:chgData name="Liu Changxi" userId="bf23ac5e-c2b4-476a-ac23-169a0c8c5211" providerId="ADAL" clId="{C79DB95D-253F-4913-ABFB-CB7B1EB73E8B}" dt="2024-10-16T14:43:32.398" v="11" actId="6549"/>
          <ac:spMkLst>
            <pc:docMk/>
            <pc:sldMk cId="0" sldId="269"/>
            <ac:spMk id="162" creationId="{00000000-0000-0000-0000-000000000000}"/>
          </ac:spMkLst>
        </pc:spChg>
      </pc:sldChg>
      <pc:sldChg chg="modSp">
        <pc:chgData name="Liu Changxi" userId="bf23ac5e-c2b4-476a-ac23-169a0c8c5211" providerId="ADAL" clId="{C79DB95D-253F-4913-ABFB-CB7B1EB73E8B}" dt="2024-10-16T14:33:05.177" v="1" actId="27636"/>
        <pc:sldMkLst>
          <pc:docMk/>
          <pc:sldMk cId="0" sldId="270"/>
        </pc:sldMkLst>
        <pc:spChg chg="mod">
          <ac:chgData name="Liu Changxi" userId="bf23ac5e-c2b4-476a-ac23-169a0c8c5211" providerId="ADAL" clId="{C79DB95D-253F-4913-ABFB-CB7B1EB73E8B}" dt="2024-10-16T14:33:05.177" v="1" actId="27636"/>
          <ac:spMkLst>
            <pc:docMk/>
            <pc:sldMk cId="0" sldId="270"/>
            <ac:spMk id="168" creationId="{00000000-0000-0000-0000-000000000000}"/>
          </ac:spMkLst>
        </pc:spChg>
      </pc:sldChg>
      <pc:sldChg chg="delSp modSp">
        <pc:chgData name="Liu Changxi" userId="bf23ac5e-c2b4-476a-ac23-169a0c8c5211" providerId="ADAL" clId="{C79DB95D-253F-4913-ABFB-CB7B1EB73E8B}" dt="2024-10-16T14:49:10.379" v="17" actId="207"/>
        <pc:sldMkLst>
          <pc:docMk/>
          <pc:sldMk cId="0" sldId="276"/>
        </pc:sldMkLst>
        <pc:spChg chg="mod">
          <ac:chgData name="Liu Changxi" userId="bf23ac5e-c2b4-476a-ac23-169a0c8c5211" providerId="ADAL" clId="{C79DB95D-253F-4913-ABFB-CB7B1EB73E8B}" dt="2024-10-16T14:49:10.379" v="17" actId="207"/>
          <ac:spMkLst>
            <pc:docMk/>
            <pc:sldMk cId="0" sldId="276"/>
            <ac:spMk id="213" creationId="{00000000-0000-0000-0000-000000000000}"/>
          </ac:spMkLst>
        </pc:spChg>
        <pc:picChg chg="del">
          <ac:chgData name="Liu Changxi" userId="bf23ac5e-c2b4-476a-ac23-169a0c8c5211" providerId="ADAL" clId="{C79DB95D-253F-4913-ABFB-CB7B1EB73E8B}" dt="2024-10-16T14:49:07.349" v="16" actId="478"/>
          <ac:picMkLst>
            <pc:docMk/>
            <pc:sldMk cId="0" sldId="276"/>
            <ac:picMk id="215" creationId="{00000000-0000-0000-0000-000000000000}"/>
          </ac:picMkLst>
        </pc:picChg>
      </pc:sldChg>
      <pc:sldChg chg="addSp delSp modSp">
        <pc:chgData name="Liu Changxi" userId="bf23ac5e-c2b4-476a-ac23-169a0c8c5211" providerId="ADAL" clId="{C79DB95D-253F-4913-ABFB-CB7B1EB73E8B}" dt="2024-10-16T14:55:10.561" v="66" actId="14100"/>
        <pc:sldMkLst>
          <pc:docMk/>
          <pc:sldMk cId="0" sldId="280"/>
        </pc:sldMkLst>
        <pc:spChg chg="add del mod">
          <ac:chgData name="Liu Changxi" userId="bf23ac5e-c2b4-476a-ac23-169a0c8c5211" providerId="ADAL" clId="{C79DB95D-253F-4913-ABFB-CB7B1EB73E8B}" dt="2024-10-16T14:53:08.204" v="24"/>
          <ac:spMkLst>
            <pc:docMk/>
            <pc:sldMk cId="0" sldId="280"/>
            <ac:spMk id="2" creationId="{6BD3524A-1714-4C2D-80E1-FAFB224060CA}"/>
          </ac:spMkLst>
        </pc:spChg>
        <pc:spChg chg="add mod">
          <ac:chgData name="Liu Changxi" userId="bf23ac5e-c2b4-476a-ac23-169a0c8c5211" providerId="ADAL" clId="{C79DB95D-253F-4913-ABFB-CB7B1EB73E8B}" dt="2024-10-16T14:55:01.669" v="60"/>
          <ac:spMkLst>
            <pc:docMk/>
            <pc:sldMk cId="0" sldId="280"/>
            <ac:spMk id="3" creationId="{A6B1D1C3-3CD2-45B0-A3D9-8ABC6078322F}"/>
          </ac:spMkLst>
        </pc:spChg>
        <pc:spChg chg="add mod">
          <ac:chgData name="Liu Changxi" userId="bf23ac5e-c2b4-476a-ac23-169a0c8c5211" providerId="ADAL" clId="{C79DB95D-253F-4913-ABFB-CB7B1EB73E8B}" dt="2024-10-16T14:55:10.561" v="66" actId="14100"/>
          <ac:spMkLst>
            <pc:docMk/>
            <pc:sldMk cId="0" sldId="280"/>
            <ac:spMk id="14" creationId="{4DBE8023-C989-4692-ACE8-531BFB380F84}"/>
          </ac:spMkLst>
        </pc:spChg>
        <pc:cxnChg chg="add mod">
          <ac:chgData name="Liu Changxi" userId="bf23ac5e-c2b4-476a-ac23-169a0c8c5211" providerId="ADAL" clId="{C79DB95D-253F-4913-ABFB-CB7B1EB73E8B}" dt="2024-10-16T14:55:01.669" v="60"/>
          <ac:cxnSpMkLst>
            <pc:docMk/>
            <pc:sldMk cId="0" sldId="280"/>
            <ac:cxnSpMk id="5" creationId="{5AADE33B-6588-4BE4-893A-422F727AD126}"/>
          </ac:cxnSpMkLst>
        </pc:cxnChg>
        <pc:cxnChg chg="add mod">
          <ac:chgData name="Liu Changxi" userId="bf23ac5e-c2b4-476a-ac23-169a0c8c5211" providerId="ADAL" clId="{C79DB95D-253F-4913-ABFB-CB7B1EB73E8B}" dt="2024-10-16T14:55:10.561" v="66" actId="14100"/>
          <ac:cxnSpMkLst>
            <pc:docMk/>
            <pc:sldMk cId="0" sldId="280"/>
            <ac:cxnSpMk id="15" creationId="{4F441472-BF38-41F0-B98A-DB232F5A9227}"/>
          </ac:cxnSpMkLst>
        </pc:cxnChg>
      </pc:sldChg>
      <pc:sldChg chg="add">
        <pc:chgData name="Liu Changxi" userId="bf23ac5e-c2b4-476a-ac23-169a0c8c5211" providerId="ADAL" clId="{C79DB95D-253F-4913-ABFB-CB7B1EB73E8B}" dt="2024-10-16T14:33:05.064" v="0"/>
        <pc:sldMkLst>
          <pc:docMk/>
          <pc:sldMk cId="0" sldId="306"/>
        </pc:sldMkLst>
      </pc:sldChg>
      <pc:sldChg chg="modSp add">
        <pc:chgData name="Liu Changxi" userId="bf23ac5e-c2b4-476a-ac23-169a0c8c5211" providerId="ADAL" clId="{C79DB95D-253F-4913-ABFB-CB7B1EB73E8B}" dt="2024-10-16T14:41:41.351" v="6" actId="207"/>
        <pc:sldMkLst>
          <pc:docMk/>
          <pc:sldMk cId="3643922612" sldId="307"/>
        </pc:sldMkLst>
        <pc:spChg chg="mod">
          <ac:chgData name="Liu Changxi" userId="bf23ac5e-c2b4-476a-ac23-169a0c8c5211" providerId="ADAL" clId="{C79DB95D-253F-4913-ABFB-CB7B1EB73E8B}" dt="2024-10-16T14:41:41.351" v="6" actId="207"/>
          <ac:spMkLst>
            <pc:docMk/>
            <pc:sldMk cId="3643922612" sldId="307"/>
            <ac:spMk id="148" creationId="{00000000-0000-0000-0000-000000000000}"/>
          </ac:spMkLst>
        </pc:spChg>
      </pc:sldChg>
      <pc:sldChg chg="modSp add">
        <pc:chgData name="Liu Changxi" userId="bf23ac5e-c2b4-476a-ac23-169a0c8c5211" providerId="ADAL" clId="{C79DB95D-253F-4913-ABFB-CB7B1EB73E8B}" dt="2024-10-16T14:41:46.398" v="7" actId="207"/>
        <pc:sldMkLst>
          <pc:docMk/>
          <pc:sldMk cId="1684181008" sldId="308"/>
        </pc:sldMkLst>
        <pc:spChg chg="mod">
          <ac:chgData name="Liu Changxi" userId="bf23ac5e-c2b4-476a-ac23-169a0c8c5211" providerId="ADAL" clId="{C79DB95D-253F-4913-ABFB-CB7B1EB73E8B}" dt="2024-10-16T14:41:46.398" v="7" actId="207"/>
          <ac:spMkLst>
            <pc:docMk/>
            <pc:sldMk cId="1684181008" sldId="308"/>
            <ac:spMk id="148" creationId="{00000000-0000-0000-0000-000000000000}"/>
          </ac:spMkLst>
        </pc:spChg>
      </pc:sldChg>
      <pc:sldChg chg="add">
        <pc:chgData name="Liu Changxi" userId="bf23ac5e-c2b4-476a-ac23-169a0c8c5211" providerId="ADAL" clId="{C79DB95D-253F-4913-ABFB-CB7B1EB73E8B}" dt="2024-10-16T14:43:17.721" v="8"/>
        <pc:sldMkLst>
          <pc:docMk/>
          <pc:sldMk cId="61207549" sldId="309"/>
        </pc:sldMkLst>
      </pc:sldChg>
      <pc:sldChg chg="add">
        <pc:chgData name="Liu Changxi" userId="bf23ac5e-c2b4-476a-ac23-169a0c8c5211" providerId="ADAL" clId="{C79DB95D-253F-4913-ABFB-CB7B1EB73E8B}" dt="2024-10-16T14:43:27.961" v="10"/>
        <pc:sldMkLst>
          <pc:docMk/>
          <pc:sldMk cId="1982024984" sldId="310"/>
        </pc:sldMkLst>
      </pc:sldChg>
      <pc:sldChg chg="delSp modSp add">
        <pc:chgData name="Liu Changxi" userId="bf23ac5e-c2b4-476a-ac23-169a0c8c5211" providerId="ADAL" clId="{C79DB95D-253F-4913-ABFB-CB7B1EB73E8B}" dt="2024-10-16T14:49:24.543" v="20" actId="478"/>
        <pc:sldMkLst>
          <pc:docMk/>
          <pc:sldMk cId="1403618972" sldId="311"/>
        </pc:sldMkLst>
        <pc:spChg chg="mod">
          <ac:chgData name="Liu Changxi" userId="bf23ac5e-c2b4-476a-ac23-169a0c8c5211" providerId="ADAL" clId="{C79DB95D-253F-4913-ABFB-CB7B1EB73E8B}" dt="2024-10-16T14:49:19.212" v="19" actId="207"/>
          <ac:spMkLst>
            <pc:docMk/>
            <pc:sldMk cId="1403618972" sldId="311"/>
            <ac:spMk id="213" creationId="{00000000-0000-0000-0000-000000000000}"/>
          </ac:spMkLst>
        </pc:spChg>
        <pc:picChg chg="del">
          <ac:chgData name="Liu Changxi" userId="bf23ac5e-c2b4-476a-ac23-169a0c8c5211" providerId="ADAL" clId="{C79DB95D-253F-4913-ABFB-CB7B1EB73E8B}" dt="2024-10-16T14:49:24.543" v="20" actId="478"/>
          <ac:picMkLst>
            <pc:docMk/>
            <pc:sldMk cId="1403618972" sldId="311"/>
            <ac:picMk id="215" creationId="{00000000-0000-0000-0000-000000000000}"/>
          </ac:picMkLst>
        </pc:picChg>
      </pc:sldChg>
      <pc:sldChg chg="modSp add">
        <pc:chgData name="Liu Changxi" userId="bf23ac5e-c2b4-476a-ac23-169a0c8c5211" providerId="ADAL" clId="{C79DB95D-253F-4913-ABFB-CB7B1EB73E8B}" dt="2024-10-16T14:49:29.700" v="21" actId="207"/>
        <pc:sldMkLst>
          <pc:docMk/>
          <pc:sldMk cId="2829696765" sldId="312"/>
        </pc:sldMkLst>
        <pc:spChg chg="mod">
          <ac:chgData name="Liu Changxi" userId="bf23ac5e-c2b4-476a-ac23-169a0c8c5211" providerId="ADAL" clId="{C79DB95D-253F-4913-ABFB-CB7B1EB73E8B}" dt="2024-10-16T14:49:29.700" v="21" actId="207"/>
          <ac:spMkLst>
            <pc:docMk/>
            <pc:sldMk cId="2829696765" sldId="312"/>
            <ac:spMk id="213" creationId="{00000000-0000-0000-0000-000000000000}"/>
          </ac:spMkLst>
        </pc:spChg>
      </pc:sldChg>
      <pc:sldChg chg="modSp add">
        <pc:chgData name="Liu Changxi" userId="bf23ac5e-c2b4-476a-ac23-169a0c8c5211" providerId="ADAL" clId="{C79DB95D-253F-4913-ABFB-CB7B1EB73E8B}" dt="2024-10-16T14:59:15.679" v="69" actId="732"/>
        <pc:sldMkLst>
          <pc:docMk/>
          <pc:sldMk cId="4068778724" sldId="313"/>
        </pc:sldMkLst>
        <pc:picChg chg="mod modCrop">
          <ac:chgData name="Liu Changxi" userId="bf23ac5e-c2b4-476a-ac23-169a0c8c5211" providerId="ADAL" clId="{C79DB95D-253F-4913-ABFB-CB7B1EB73E8B}" dt="2024-10-16T14:59:15.679" v="69" actId="732"/>
          <ac:picMkLst>
            <pc:docMk/>
            <pc:sldMk cId="4068778724" sldId="313"/>
            <ac:picMk id="257" creationId="{00000000-0000-0000-0000-000000000000}"/>
          </ac:picMkLst>
        </pc:picChg>
      </pc:sldChg>
      <pc:sldChg chg="addSp modSp add">
        <pc:chgData name="Liu Changxi" userId="bf23ac5e-c2b4-476a-ac23-169a0c8c5211" providerId="ADAL" clId="{C79DB95D-253F-4913-ABFB-CB7B1EB73E8B}" dt="2024-10-16T15:01:07.356" v="85" actId="552"/>
        <pc:sldMkLst>
          <pc:docMk/>
          <pc:sldMk cId="1282412631" sldId="314"/>
        </pc:sldMkLst>
        <pc:spChg chg="add mod">
          <ac:chgData name="Liu Changxi" userId="bf23ac5e-c2b4-476a-ac23-169a0c8c5211" providerId="ADAL" clId="{C79DB95D-253F-4913-ABFB-CB7B1EB73E8B}" dt="2024-10-16T15:01:07.356" v="85" actId="552"/>
          <ac:spMkLst>
            <pc:docMk/>
            <pc:sldMk cId="1282412631" sldId="314"/>
            <ac:spMk id="2" creationId="{483E9360-D2EB-4E96-A4B7-D23AD42B38FA}"/>
          </ac:spMkLst>
        </pc:spChg>
        <pc:spChg chg="add mod">
          <ac:chgData name="Liu Changxi" userId="bf23ac5e-c2b4-476a-ac23-169a0c8c5211" providerId="ADAL" clId="{C79DB95D-253F-4913-ABFB-CB7B1EB73E8B}" dt="2024-10-16T15:01:07.356" v="85" actId="552"/>
          <ac:spMkLst>
            <pc:docMk/>
            <pc:sldMk cId="1282412631" sldId="314"/>
            <ac:spMk id="7" creationId="{C2C8E575-3966-4F3E-8469-C63DDA57FCBB}"/>
          </ac:spMkLst>
        </pc:spChg>
        <pc:spChg chg="add mod">
          <ac:chgData name="Liu Changxi" userId="bf23ac5e-c2b4-476a-ac23-169a0c8c5211" providerId="ADAL" clId="{C79DB95D-253F-4913-ABFB-CB7B1EB73E8B}" dt="2024-10-16T15:01:07.356" v="85" actId="552"/>
          <ac:spMkLst>
            <pc:docMk/>
            <pc:sldMk cId="1282412631" sldId="314"/>
            <ac:spMk id="8" creationId="{7CAA6D58-3461-4BF3-B421-9B45E9FC5F23}"/>
          </ac:spMkLst>
        </pc:spChg>
        <pc:spChg chg="add mod">
          <ac:chgData name="Liu Changxi" userId="bf23ac5e-c2b4-476a-ac23-169a0c8c5211" providerId="ADAL" clId="{C79DB95D-253F-4913-ABFB-CB7B1EB73E8B}" dt="2024-10-16T15:01:07.356" v="85" actId="552"/>
          <ac:spMkLst>
            <pc:docMk/>
            <pc:sldMk cId="1282412631" sldId="314"/>
            <ac:spMk id="9" creationId="{B465700D-EF1D-4AE9-8227-303A52532D25}"/>
          </ac:spMkLst>
        </pc:spChg>
        <pc:picChg chg="mod modCrop">
          <ac:chgData name="Liu Changxi" userId="bf23ac5e-c2b4-476a-ac23-169a0c8c5211" providerId="ADAL" clId="{C79DB95D-253F-4913-ABFB-CB7B1EB73E8B}" dt="2024-10-16T15:00:46.406" v="78" actId="732"/>
          <ac:picMkLst>
            <pc:docMk/>
            <pc:sldMk cId="1282412631" sldId="314"/>
            <ac:picMk id="257" creationId="{00000000-0000-0000-0000-000000000000}"/>
          </ac:picMkLst>
        </pc:picChg>
      </pc:sldChg>
      <pc:sldChg chg="addSp delSp modSp add">
        <pc:chgData name="Liu Changxi" userId="bf23ac5e-c2b4-476a-ac23-169a0c8c5211" providerId="ADAL" clId="{C79DB95D-253F-4913-ABFB-CB7B1EB73E8B}" dt="2024-10-16T15:06:09.604" v="99" actId="1076"/>
        <pc:sldMkLst>
          <pc:docMk/>
          <pc:sldMk cId="712617487" sldId="315"/>
        </pc:sldMkLst>
        <pc:spChg chg="add del mod">
          <ac:chgData name="Liu Changxi" userId="bf23ac5e-c2b4-476a-ac23-169a0c8c5211" providerId="ADAL" clId="{C79DB95D-253F-4913-ABFB-CB7B1EB73E8B}" dt="2024-10-16T15:02:36.023" v="92" actId="478"/>
          <ac:spMkLst>
            <pc:docMk/>
            <pc:sldMk cId="712617487" sldId="315"/>
            <ac:spMk id="6" creationId="{CD4FA816-2E0F-423E-B4F8-718D0EE4104B}"/>
          </ac:spMkLst>
        </pc:spChg>
        <pc:spChg chg="add del mod">
          <ac:chgData name="Liu Changxi" userId="bf23ac5e-c2b4-476a-ac23-169a0c8c5211" providerId="ADAL" clId="{C79DB95D-253F-4913-ABFB-CB7B1EB73E8B}" dt="2024-10-16T15:02:36.023" v="92" actId="478"/>
          <ac:spMkLst>
            <pc:docMk/>
            <pc:sldMk cId="712617487" sldId="315"/>
            <ac:spMk id="7" creationId="{879CDBAE-8297-43D8-A7AB-5D6A6C34BC79}"/>
          </ac:spMkLst>
        </pc:spChg>
        <pc:spChg chg="add del mod">
          <ac:chgData name="Liu Changxi" userId="bf23ac5e-c2b4-476a-ac23-169a0c8c5211" providerId="ADAL" clId="{C79DB95D-253F-4913-ABFB-CB7B1EB73E8B}" dt="2024-10-16T15:02:36.023" v="92" actId="478"/>
          <ac:spMkLst>
            <pc:docMk/>
            <pc:sldMk cId="712617487" sldId="315"/>
            <ac:spMk id="8" creationId="{9119BDB1-5F8A-4EDA-865B-9241B45A0223}"/>
          </ac:spMkLst>
        </pc:spChg>
        <pc:spChg chg="add del mod">
          <ac:chgData name="Liu Changxi" userId="bf23ac5e-c2b4-476a-ac23-169a0c8c5211" providerId="ADAL" clId="{C79DB95D-253F-4913-ABFB-CB7B1EB73E8B}" dt="2024-10-16T15:02:36.023" v="92" actId="478"/>
          <ac:spMkLst>
            <pc:docMk/>
            <pc:sldMk cId="712617487" sldId="315"/>
            <ac:spMk id="9" creationId="{94114EA0-EC9A-4C1E-90C6-4C06925F9691}"/>
          </ac:spMkLst>
        </pc:spChg>
        <pc:spChg chg="add mod">
          <ac:chgData name="Liu Changxi" userId="bf23ac5e-c2b4-476a-ac23-169a0c8c5211" providerId="ADAL" clId="{C79DB95D-253F-4913-ABFB-CB7B1EB73E8B}" dt="2024-10-16T15:05:58.748" v="95" actId="1076"/>
          <ac:spMkLst>
            <pc:docMk/>
            <pc:sldMk cId="712617487" sldId="315"/>
            <ac:spMk id="10" creationId="{9A6A07EF-CB58-4F3B-81A4-8F3FC433686A}"/>
          </ac:spMkLst>
        </pc:spChg>
        <pc:spChg chg="add mod">
          <ac:chgData name="Liu Changxi" userId="bf23ac5e-c2b4-476a-ac23-169a0c8c5211" providerId="ADAL" clId="{C79DB95D-253F-4913-ABFB-CB7B1EB73E8B}" dt="2024-10-16T15:05:55.813" v="94" actId="1076"/>
          <ac:spMkLst>
            <pc:docMk/>
            <pc:sldMk cId="712617487" sldId="315"/>
            <ac:spMk id="11" creationId="{C245423A-8F24-4677-88F1-1C4085EC791B}"/>
          </ac:spMkLst>
        </pc:spChg>
        <pc:spChg chg="add mod">
          <ac:chgData name="Liu Changxi" userId="bf23ac5e-c2b4-476a-ac23-169a0c8c5211" providerId="ADAL" clId="{C79DB95D-253F-4913-ABFB-CB7B1EB73E8B}" dt="2024-10-16T15:06:05.260" v="98" actId="1076"/>
          <ac:spMkLst>
            <pc:docMk/>
            <pc:sldMk cId="712617487" sldId="315"/>
            <ac:spMk id="12" creationId="{0469D574-5D06-49EC-92DB-4A1299DAE281}"/>
          </ac:spMkLst>
        </pc:spChg>
        <pc:spChg chg="add mod">
          <ac:chgData name="Liu Changxi" userId="bf23ac5e-c2b4-476a-ac23-169a0c8c5211" providerId="ADAL" clId="{C79DB95D-253F-4913-ABFB-CB7B1EB73E8B}" dt="2024-10-16T15:06:09.604" v="99" actId="1076"/>
          <ac:spMkLst>
            <pc:docMk/>
            <pc:sldMk cId="712617487" sldId="315"/>
            <ac:spMk id="13" creationId="{40218F24-4EE8-442E-8137-FA93695D53EF}"/>
          </ac:spMkLst>
        </pc:spChg>
        <pc:picChg chg="mod modCrop">
          <ac:chgData name="Liu Changxi" userId="bf23ac5e-c2b4-476a-ac23-169a0c8c5211" providerId="ADAL" clId="{C79DB95D-253F-4913-ABFB-CB7B1EB73E8B}" dt="2024-10-16T15:06:01.102" v="97" actId="1076"/>
          <ac:picMkLst>
            <pc:docMk/>
            <pc:sldMk cId="712617487" sldId="315"/>
            <ac:picMk id="257" creationId="{00000000-0000-0000-0000-000000000000}"/>
          </ac:picMkLst>
        </pc:picChg>
      </pc:sldChg>
      <pc:sldChg chg="addSp delSp modSp add">
        <pc:chgData name="Liu Changxi" userId="bf23ac5e-c2b4-476a-ac23-169a0c8c5211" providerId="ADAL" clId="{C79DB95D-253F-4913-ABFB-CB7B1EB73E8B}" dt="2024-10-16T15:08:03.043" v="114" actId="478"/>
        <pc:sldMkLst>
          <pc:docMk/>
          <pc:sldMk cId="1883383497" sldId="316"/>
        </pc:sldMkLst>
        <pc:spChg chg="add del">
          <ac:chgData name="Liu Changxi" userId="bf23ac5e-c2b4-476a-ac23-169a0c8c5211" providerId="ADAL" clId="{C79DB95D-253F-4913-ABFB-CB7B1EB73E8B}" dt="2024-10-16T15:08:03.043" v="114" actId="478"/>
          <ac:spMkLst>
            <pc:docMk/>
            <pc:sldMk cId="1883383497" sldId="316"/>
            <ac:spMk id="6" creationId="{94B9C930-DB98-4085-8073-E0020CF97965}"/>
          </ac:spMkLst>
        </pc:spChg>
        <pc:spChg chg="add del">
          <ac:chgData name="Liu Changxi" userId="bf23ac5e-c2b4-476a-ac23-169a0c8c5211" providerId="ADAL" clId="{C79DB95D-253F-4913-ABFB-CB7B1EB73E8B}" dt="2024-10-16T15:08:03.043" v="114" actId="478"/>
          <ac:spMkLst>
            <pc:docMk/>
            <pc:sldMk cId="1883383497" sldId="316"/>
            <ac:spMk id="7" creationId="{D49951D3-CE0A-4DD2-94C5-B093CBDDE88C}"/>
          </ac:spMkLst>
        </pc:spChg>
        <pc:spChg chg="add del">
          <ac:chgData name="Liu Changxi" userId="bf23ac5e-c2b4-476a-ac23-169a0c8c5211" providerId="ADAL" clId="{C79DB95D-253F-4913-ABFB-CB7B1EB73E8B}" dt="2024-10-16T15:08:03.043" v="114" actId="478"/>
          <ac:spMkLst>
            <pc:docMk/>
            <pc:sldMk cId="1883383497" sldId="316"/>
            <ac:spMk id="8" creationId="{52B91867-2B55-4F01-B6C3-F439162C1583}"/>
          </ac:spMkLst>
        </pc:spChg>
        <pc:spChg chg="add del">
          <ac:chgData name="Liu Changxi" userId="bf23ac5e-c2b4-476a-ac23-169a0c8c5211" providerId="ADAL" clId="{C79DB95D-253F-4913-ABFB-CB7B1EB73E8B}" dt="2024-10-16T15:08:03.043" v="114" actId="478"/>
          <ac:spMkLst>
            <pc:docMk/>
            <pc:sldMk cId="1883383497" sldId="316"/>
            <ac:spMk id="9" creationId="{7E16AA4A-51DC-4575-9F73-3DCE0C77B72B}"/>
          </ac:spMkLst>
        </pc:spChg>
        <pc:spChg chg="add mod">
          <ac:chgData name="Liu Changxi" userId="bf23ac5e-c2b4-476a-ac23-169a0c8c5211" providerId="ADAL" clId="{C79DB95D-253F-4913-ABFB-CB7B1EB73E8B}" dt="2024-10-16T15:07:00.635" v="104" actId="1076"/>
          <ac:spMkLst>
            <pc:docMk/>
            <pc:sldMk cId="1883383497" sldId="316"/>
            <ac:spMk id="10" creationId="{6E497CFE-7B31-42B9-A28D-E747BAB6BC5C}"/>
          </ac:spMkLst>
        </pc:spChg>
        <pc:spChg chg="add del mod">
          <ac:chgData name="Liu Changxi" userId="bf23ac5e-c2b4-476a-ac23-169a0c8c5211" providerId="ADAL" clId="{C79DB95D-253F-4913-ABFB-CB7B1EB73E8B}" dt="2024-10-16T15:07:09.951" v="106" actId="478"/>
          <ac:spMkLst>
            <pc:docMk/>
            <pc:sldMk cId="1883383497" sldId="316"/>
            <ac:spMk id="11" creationId="{109DAA68-9DF9-4B00-B728-E6FC279A3772}"/>
          </ac:spMkLst>
        </pc:spChg>
        <pc:spChg chg="add del mod">
          <ac:chgData name="Liu Changxi" userId="bf23ac5e-c2b4-476a-ac23-169a0c8c5211" providerId="ADAL" clId="{C79DB95D-253F-4913-ABFB-CB7B1EB73E8B}" dt="2024-10-16T15:07:07.214" v="105" actId="478"/>
          <ac:spMkLst>
            <pc:docMk/>
            <pc:sldMk cId="1883383497" sldId="316"/>
            <ac:spMk id="12" creationId="{E79287CD-BDED-42F6-840F-A350DEE5630B}"/>
          </ac:spMkLst>
        </pc:spChg>
        <pc:spChg chg="add mod">
          <ac:chgData name="Liu Changxi" userId="bf23ac5e-c2b4-476a-ac23-169a0c8c5211" providerId="ADAL" clId="{C79DB95D-253F-4913-ABFB-CB7B1EB73E8B}" dt="2024-10-16T15:07:00.635" v="104" actId="1076"/>
          <ac:spMkLst>
            <pc:docMk/>
            <pc:sldMk cId="1883383497" sldId="316"/>
            <ac:spMk id="13" creationId="{B7D8C81F-DC10-46AC-856D-69D336FD4429}"/>
          </ac:spMkLst>
        </pc:spChg>
        <pc:picChg chg="add del">
          <ac:chgData name="Liu Changxi" userId="bf23ac5e-c2b4-476a-ac23-169a0c8c5211" providerId="ADAL" clId="{C79DB95D-253F-4913-ABFB-CB7B1EB73E8B}" dt="2024-10-16T15:07:22.053" v="108"/>
          <ac:picMkLst>
            <pc:docMk/>
            <pc:sldMk cId="1883383497" sldId="316"/>
            <ac:picMk id="14" creationId="{46C6F4E4-270A-4671-826F-370CD159C050}"/>
          </ac:picMkLst>
        </pc:picChg>
        <pc:picChg chg="mod modCrop">
          <ac:chgData name="Liu Changxi" userId="bf23ac5e-c2b4-476a-ac23-169a0c8c5211" providerId="ADAL" clId="{C79DB95D-253F-4913-ABFB-CB7B1EB73E8B}" dt="2024-10-16T15:06:28.085" v="101" actId="732"/>
          <ac:picMkLst>
            <pc:docMk/>
            <pc:sldMk cId="1883383497" sldId="316"/>
            <ac:picMk id="257" creationId="{00000000-0000-0000-0000-000000000000}"/>
          </ac:picMkLst>
        </pc:picChg>
      </pc:sldChg>
      <pc:sldChg chg="addSp modSp add">
        <pc:chgData name="Liu Changxi" userId="bf23ac5e-c2b4-476a-ac23-169a0c8c5211" providerId="ADAL" clId="{C79DB95D-253F-4913-ABFB-CB7B1EB73E8B}" dt="2024-10-16T15:08:16.457" v="115"/>
        <pc:sldMkLst>
          <pc:docMk/>
          <pc:sldMk cId="3156122506" sldId="317"/>
        </pc:sldMkLst>
        <pc:spChg chg="add">
          <ac:chgData name="Liu Changxi" userId="bf23ac5e-c2b4-476a-ac23-169a0c8c5211" providerId="ADAL" clId="{C79DB95D-253F-4913-ABFB-CB7B1EB73E8B}" dt="2024-10-16T15:08:16.457" v="115"/>
          <ac:spMkLst>
            <pc:docMk/>
            <pc:sldMk cId="3156122506" sldId="317"/>
            <ac:spMk id="6" creationId="{1050E9ED-CB17-4687-98CE-9688FEAA4875}"/>
          </ac:spMkLst>
        </pc:spChg>
        <pc:spChg chg="add">
          <ac:chgData name="Liu Changxi" userId="bf23ac5e-c2b4-476a-ac23-169a0c8c5211" providerId="ADAL" clId="{C79DB95D-253F-4913-ABFB-CB7B1EB73E8B}" dt="2024-10-16T15:08:16.457" v="115"/>
          <ac:spMkLst>
            <pc:docMk/>
            <pc:sldMk cId="3156122506" sldId="317"/>
            <ac:spMk id="7" creationId="{5E0E33C9-6693-42D4-9E3D-856438D4E754}"/>
          </ac:spMkLst>
        </pc:spChg>
        <pc:picChg chg="mod modCrop">
          <ac:chgData name="Liu Changxi" userId="bf23ac5e-c2b4-476a-ac23-169a0c8c5211" providerId="ADAL" clId="{C79DB95D-253F-4913-ABFB-CB7B1EB73E8B}" dt="2024-10-16T15:07:42.818" v="112" actId="732"/>
          <ac:picMkLst>
            <pc:docMk/>
            <pc:sldMk cId="3156122506" sldId="317"/>
            <ac:picMk id="257" creationId="{00000000-0000-0000-0000-000000000000}"/>
          </ac:picMkLst>
        </pc:picChg>
      </pc:sldChg>
      <pc:sldChg chg="add del">
        <pc:chgData name="Liu Changxi" userId="bf23ac5e-c2b4-476a-ac23-169a0c8c5211" providerId="ADAL" clId="{C79DB95D-253F-4913-ABFB-CB7B1EB73E8B}" dt="2024-10-16T15:08:42.497" v="117"/>
        <pc:sldMkLst>
          <pc:docMk/>
          <pc:sldMk cId="2468762892" sldId="318"/>
        </pc:sldMkLst>
      </pc:sldChg>
      <pc:sldChg chg="addSp modSp add">
        <pc:chgData name="Liu Changxi" userId="bf23ac5e-c2b4-476a-ac23-169a0c8c5211" providerId="ADAL" clId="{C79DB95D-253F-4913-ABFB-CB7B1EB73E8B}" dt="2024-10-16T15:09:53.715" v="122" actId="732"/>
        <pc:sldMkLst>
          <pc:docMk/>
          <pc:sldMk cId="3580788594" sldId="318"/>
        </pc:sldMkLst>
        <pc:spChg chg="add mod">
          <ac:chgData name="Liu Changxi" userId="bf23ac5e-c2b4-476a-ac23-169a0c8c5211" providerId="ADAL" clId="{C79DB95D-253F-4913-ABFB-CB7B1EB73E8B}" dt="2024-10-16T15:08:59.595" v="120" actId="1076"/>
          <ac:spMkLst>
            <pc:docMk/>
            <pc:sldMk cId="3580788594" sldId="318"/>
            <ac:spMk id="6" creationId="{282513EF-D308-4A13-A682-D169E88C22EB}"/>
          </ac:spMkLst>
        </pc:spChg>
        <pc:spChg chg="add mod">
          <ac:chgData name="Liu Changxi" userId="bf23ac5e-c2b4-476a-ac23-169a0c8c5211" providerId="ADAL" clId="{C79DB95D-253F-4913-ABFB-CB7B1EB73E8B}" dt="2024-10-16T15:09:05.034" v="121" actId="1076"/>
          <ac:spMkLst>
            <pc:docMk/>
            <pc:sldMk cId="3580788594" sldId="318"/>
            <ac:spMk id="7" creationId="{4640E5D9-2B24-4618-90FF-6FFA2DDFB39E}"/>
          </ac:spMkLst>
        </pc:spChg>
        <pc:picChg chg="mod modCrop">
          <ac:chgData name="Liu Changxi" userId="bf23ac5e-c2b4-476a-ac23-169a0c8c5211" providerId="ADAL" clId="{C79DB95D-253F-4913-ABFB-CB7B1EB73E8B}" dt="2024-10-16T15:09:53.715" v="122" actId="732"/>
          <ac:picMkLst>
            <pc:docMk/>
            <pc:sldMk cId="3580788594" sldId="318"/>
            <ac:picMk id="257" creationId="{00000000-0000-0000-0000-000000000000}"/>
          </ac:picMkLst>
        </pc:picChg>
      </pc:sldChg>
      <pc:sldChg chg="addSp modSp add">
        <pc:chgData name="Liu Changxi" userId="bf23ac5e-c2b4-476a-ac23-169a0c8c5211" providerId="ADAL" clId="{C79DB95D-253F-4913-ABFB-CB7B1EB73E8B}" dt="2024-10-16T15:10:22.186" v="128" actId="1076"/>
        <pc:sldMkLst>
          <pc:docMk/>
          <pc:sldMk cId="2078328308" sldId="319"/>
        </pc:sldMkLst>
        <pc:spChg chg="add mod">
          <ac:chgData name="Liu Changxi" userId="bf23ac5e-c2b4-476a-ac23-169a0c8c5211" providerId="ADAL" clId="{C79DB95D-253F-4913-ABFB-CB7B1EB73E8B}" dt="2024-10-16T15:10:08.954" v="125" actId="1076"/>
          <ac:spMkLst>
            <pc:docMk/>
            <pc:sldMk cId="2078328308" sldId="319"/>
            <ac:spMk id="6" creationId="{7C9ABC55-E6D0-4F5F-91C9-CB47D7F79FEF}"/>
          </ac:spMkLst>
        </pc:spChg>
        <pc:spChg chg="add mod">
          <ac:chgData name="Liu Changxi" userId="bf23ac5e-c2b4-476a-ac23-169a0c8c5211" providerId="ADAL" clId="{C79DB95D-253F-4913-ABFB-CB7B1EB73E8B}" dt="2024-10-16T15:10:13.492" v="126" actId="1076"/>
          <ac:spMkLst>
            <pc:docMk/>
            <pc:sldMk cId="2078328308" sldId="319"/>
            <ac:spMk id="7" creationId="{4FDE2AB8-879E-444C-9E1A-7D7D38371D0A}"/>
          </ac:spMkLst>
        </pc:spChg>
        <pc:spChg chg="add mod">
          <ac:chgData name="Liu Changxi" userId="bf23ac5e-c2b4-476a-ac23-169a0c8c5211" providerId="ADAL" clId="{C79DB95D-253F-4913-ABFB-CB7B1EB73E8B}" dt="2024-10-16T15:10:22.186" v="128" actId="1076"/>
          <ac:spMkLst>
            <pc:docMk/>
            <pc:sldMk cId="2078328308" sldId="319"/>
            <ac:spMk id="8" creationId="{A7FBD3B9-B029-454E-B9D8-65AC456EC42E}"/>
          </ac:spMkLst>
        </pc:spChg>
      </pc:sldChg>
      <pc:sldChg chg="addSp modSp add">
        <pc:chgData name="Liu Changxi" userId="bf23ac5e-c2b4-476a-ac23-169a0c8c5211" providerId="ADAL" clId="{C79DB95D-253F-4913-ABFB-CB7B1EB73E8B}" dt="2024-10-16T15:18:15.929" v="148" actId="20577"/>
        <pc:sldMkLst>
          <pc:docMk/>
          <pc:sldMk cId="1018240677" sldId="320"/>
        </pc:sldMkLst>
        <pc:spChg chg="mod">
          <ac:chgData name="Liu Changxi" userId="bf23ac5e-c2b4-476a-ac23-169a0c8c5211" providerId="ADAL" clId="{C79DB95D-253F-4913-ABFB-CB7B1EB73E8B}" dt="2024-10-16T15:17:53.454" v="143" actId="20577"/>
          <ac:spMkLst>
            <pc:docMk/>
            <pc:sldMk cId="1018240677" sldId="320"/>
            <ac:spMk id="3" creationId="{448F460E-F2F2-4734-86DB-DA17F3AB0971}"/>
          </ac:spMkLst>
        </pc:spChg>
        <pc:spChg chg="add mod">
          <ac:chgData name="Liu Changxi" userId="bf23ac5e-c2b4-476a-ac23-169a0c8c5211" providerId="ADAL" clId="{C79DB95D-253F-4913-ABFB-CB7B1EB73E8B}" dt="2024-10-16T15:18:15.929" v="148" actId="20577"/>
          <ac:spMkLst>
            <pc:docMk/>
            <pc:sldMk cId="1018240677" sldId="320"/>
            <ac:spMk id="6" creationId="{3A3E37E2-C295-4F1C-AD5F-64B10CD87DEE}"/>
          </ac:spMkLst>
        </pc:spChg>
        <pc:picChg chg="add">
          <ac:chgData name="Liu Changxi" userId="bf23ac5e-c2b4-476a-ac23-169a0c8c5211" providerId="ADAL" clId="{C79DB95D-253F-4913-ABFB-CB7B1EB73E8B}" dt="2024-10-16T15:17:46.861" v="130"/>
          <ac:picMkLst>
            <pc:docMk/>
            <pc:sldMk cId="1018240677" sldId="320"/>
            <ac:picMk id="5" creationId="{B454E210-288A-46AE-965C-097E37C378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aryachyy.wordpress.com/2018/06/19/learning-dpdk-avoid-false-shar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people.cs.rutgers.edu/~venugopa/parallel_summer2012/bitonic_overview.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people.cs.rutgers.edu/~venugopa/parallel_summer2012/bitonic_overview.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b618087ac5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b618087ac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d19c3ad8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d19c3ad8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2b6e9f856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2b6e9f856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8d19c3ad8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8d19c3ad8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https://haryachyy.wordpress.com/2018/06/19/learning-dpdk-avoid-false-sharing/</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2b6e9f856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62b6e9f856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2b6e9f856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62b6e9f856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107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62b6e9f856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62b6e9f856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805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62b6e9f856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62b6e9f856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62b6e9f856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62b6e9f856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17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62b6e9f856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62b6e9f856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62b6e9f856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62b6e9f856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54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ef061878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ef061878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b01de7a9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0b01de7a9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0b01de7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0b01de7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b01de7a9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0b01de7a9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b01de7a9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b01de7a9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0b01de7a9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0b01de7a9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c9a583256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c9a58325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c9a583256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c9a58325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t3-demo</a:t>
            </a: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c9a583256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c9a58325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t3-demo</a:t>
            </a:r>
            <a:endParaRPr b="1"/>
          </a:p>
        </p:txBody>
      </p:sp>
    </p:spTree>
    <p:extLst>
      <p:ext uri="{BB962C8B-B14F-4D97-AF65-F5344CB8AC3E}">
        <p14:creationId xmlns:p14="http://schemas.microsoft.com/office/powerpoint/2010/main" val="836246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c9a583256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c9a58325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t3-demo</a:t>
            </a:r>
            <a:endParaRPr b="1"/>
          </a:p>
        </p:txBody>
      </p:sp>
    </p:spTree>
    <p:extLst>
      <p:ext uri="{BB962C8B-B14F-4D97-AF65-F5344CB8AC3E}">
        <p14:creationId xmlns:p14="http://schemas.microsoft.com/office/powerpoint/2010/main" val="3028618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8b577b6da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8b577b6da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62b6e9f856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62b6e9f856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8b577b6da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8b577b6da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4daeb3c64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4daeb3c64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https://people.cs.rutgers.edu/~venugopa/parallel_summer2012/bitonic_overview.html</a:t>
            </a:r>
            <a:r>
              <a:rPr lang="en"/>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4daeb3c6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4daeb3c6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https://people.cs.rutgers.edu/~venugopa/parallel_summer2012/bitonic_overview.html</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d19c3ad8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d19c3ad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d19c3ad8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d19c3ad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270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d19c3ad8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d19c3ad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857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d19c3ad8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d19c3ad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804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d19c3ad8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d19c3ad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51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d19c3ad8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d19c3ad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325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d19c3ad8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d19c3ad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92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a6bdad5b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0a6bdad5b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8d19c3ad8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8d19c3ad8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891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4daeb3c64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4daeb3c64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6bdad5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6bdad5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0a6bdad5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0a6bdad5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a6bdad5b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a6bdad5b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a6bdad5b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a6bdad5b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c9a5832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c9a5832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s" type="blank">
  <p:cSld name="BLANK">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
        <p:nvSpPr>
          <p:cNvPr id="11" name="Google Shape;11;p2"/>
          <p:cNvSpPr txBox="1">
            <a:spLocks noGrp="1"/>
          </p:cNvSpPr>
          <p:nvPr>
            <p:ph type="title"/>
          </p:nvPr>
        </p:nvSpPr>
        <p:spPr>
          <a:xfrm>
            <a:off x="424050" y="1022075"/>
            <a:ext cx="8295900" cy="8496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1314075" y="2090600"/>
            <a:ext cx="6736200" cy="657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2600"/>
              <a:buFont typeface="Quattrocento Sans"/>
              <a:buNone/>
              <a:defRPr sz="26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2"/>
          </p:nvPr>
        </p:nvSpPr>
        <p:spPr>
          <a:xfrm>
            <a:off x="0" y="4823775"/>
            <a:ext cx="1679100" cy="28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800"/>
              <a:buFont typeface="Quattrocento Sans"/>
              <a:buNone/>
              <a:defRPr sz="800">
                <a:latin typeface="Quattrocento Sans"/>
                <a:ea typeface="Quattrocento Sans"/>
                <a:cs typeface="Quattrocento Sans"/>
                <a:sym typeface="Quattrocento Sans"/>
              </a:defRPr>
            </a:lvl1pPr>
            <a:lvl2pPr lvl="1" algn="ctr">
              <a:spcBef>
                <a:spcPts val="0"/>
              </a:spcBef>
              <a:spcAft>
                <a:spcPts val="0"/>
              </a:spcAft>
              <a:buSzPts val="800"/>
              <a:buFont typeface="Quattrocento Sans"/>
              <a:buNone/>
              <a:defRPr sz="800">
                <a:latin typeface="Quattrocento Sans"/>
                <a:ea typeface="Quattrocento Sans"/>
                <a:cs typeface="Quattrocento Sans"/>
                <a:sym typeface="Quattrocento Sans"/>
              </a:defRPr>
            </a:lvl2pPr>
            <a:lvl3pPr lvl="2" algn="ctr">
              <a:spcBef>
                <a:spcPts val="0"/>
              </a:spcBef>
              <a:spcAft>
                <a:spcPts val="0"/>
              </a:spcAft>
              <a:buSzPts val="800"/>
              <a:buFont typeface="Quattrocento Sans"/>
              <a:buNone/>
              <a:defRPr sz="800">
                <a:latin typeface="Quattrocento Sans"/>
                <a:ea typeface="Quattrocento Sans"/>
                <a:cs typeface="Quattrocento Sans"/>
                <a:sym typeface="Quattrocento Sans"/>
              </a:defRPr>
            </a:lvl3pPr>
            <a:lvl4pPr lvl="3" algn="ctr">
              <a:spcBef>
                <a:spcPts val="0"/>
              </a:spcBef>
              <a:spcAft>
                <a:spcPts val="0"/>
              </a:spcAft>
              <a:buSzPts val="800"/>
              <a:buFont typeface="Quattrocento Sans"/>
              <a:buNone/>
              <a:defRPr sz="800">
                <a:latin typeface="Quattrocento Sans"/>
                <a:ea typeface="Quattrocento Sans"/>
                <a:cs typeface="Quattrocento Sans"/>
                <a:sym typeface="Quattrocento Sans"/>
              </a:defRPr>
            </a:lvl4pPr>
            <a:lvl5pPr lvl="4" algn="ctr">
              <a:spcBef>
                <a:spcPts val="0"/>
              </a:spcBef>
              <a:spcAft>
                <a:spcPts val="0"/>
              </a:spcAft>
              <a:buSzPts val="800"/>
              <a:buFont typeface="Quattrocento Sans"/>
              <a:buNone/>
              <a:defRPr sz="800">
                <a:latin typeface="Quattrocento Sans"/>
                <a:ea typeface="Quattrocento Sans"/>
                <a:cs typeface="Quattrocento Sans"/>
                <a:sym typeface="Quattrocento Sans"/>
              </a:defRPr>
            </a:lvl5pPr>
            <a:lvl6pPr lvl="5" algn="ctr">
              <a:spcBef>
                <a:spcPts val="0"/>
              </a:spcBef>
              <a:spcAft>
                <a:spcPts val="0"/>
              </a:spcAft>
              <a:buSzPts val="800"/>
              <a:buFont typeface="Quattrocento Sans"/>
              <a:buNone/>
              <a:defRPr sz="800">
                <a:latin typeface="Quattrocento Sans"/>
                <a:ea typeface="Quattrocento Sans"/>
                <a:cs typeface="Quattrocento Sans"/>
                <a:sym typeface="Quattrocento Sans"/>
              </a:defRPr>
            </a:lvl6pPr>
            <a:lvl7pPr lvl="6" algn="ctr">
              <a:spcBef>
                <a:spcPts val="0"/>
              </a:spcBef>
              <a:spcAft>
                <a:spcPts val="0"/>
              </a:spcAft>
              <a:buSzPts val="800"/>
              <a:buFont typeface="Quattrocento Sans"/>
              <a:buNone/>
              <a:defRPr sz="800">
                <a:latin typeface="Quattrocento Sans"/>
                <a:ea typeface="Quattrocento Sans"/>
                <a:cs typeface="Quattrocento Sans"/>
                <a:sym typeface="Quattrocento Sans"/>
              </a:defRPr>
            </a:lvl7pPr>
            <a:lvl8pPr lvl="7" algn="ctr">
              <a:spcBef>
                <a:spcPts val="0"/>
              </a:spcBef>
              <a:spcAft>
                <a:spcPts val="0"/>
              </a:spcAft>
              <a:buSzPts val="800"/>
              <a:buFont typeface="Quattrocento Sans"/>
              <a:buNone/>
              <a:defRPr sz="800">
                <a:latin typeface="Quattrocento Sans"/>
                <a:ea typeface="Quattrocento Sans"/>
                <a:cs typeface="Quattrocento Sans"/>
                <a:sym typeface="Quattrocento Sans"/>
              </a:defRPr>
            </a:lvl8pPr>
            <a:lvl9pPr lvl="8" algn="ctr">
              <a:spcBef>
                <a:spcPts val="0"/>
              </a:spcBef>
              <a:spcAft>
                <a:spcPts val="0"/>
              </a:spcAft>
              <a:buSzPts val="800"/>
              <a:buFont typeface="Quattrocento Sans"/>
              <a:buNone/>
              <a:defRPr sz="800">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3">
  <p:cSld name="BLANK_5">
    <p:spTree>
      <p:nvGrpSpPr>
        <p:cNvPr id="1" name="Shape 45"/>
        <p:cNvGrpSpPr/>
        <p:nvPr/>
      </p:nvGrpSpPr>
      <p:grpSpPr>
        <a:xfrm>
          <a:off x="0" y="0"/>
          <a:ext cx="0" cy="0"/>
          <a:chOff x="0" y="0"/>
          <a:chExt cx="0" cy="0"/>
        </a:xfrm>
      </p:grpSpPr>
      <p:sp>
        <p:nvSpPr>
          <p:cNvPr id="46" name="Google Shape;46;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4">
  <p:cSld name="BLANK_6">
    <p:spTree>
      <p:nvGrpSpPr>
        <p:cNvPr id="1" name="Shape 49"/>
        <p:cNvGrpSpPr/>
        <p:nvPr/>
      </p:nvGrpSpPr>
      <p:grpSpPr>
        <a:xfrm>
          <a:off x="0" y="0"/>
          <a:ext cx="0" cy="0"/>
          <a:chOff x="0" y="0"/>
          <a:chExt cx="0" cy="0"/>
        </a:xfrm>
      </p:grpSpPr>
      <p:sp>
        <p:nvSpPr>
          <p:cNvPr id="50" name="Google Shape;50;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5">
  <p:cSld name="BLANK_7">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0091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s Without Name">
  <p:cSld name="BLANK_1">
    <p:bg>
      <p:bgPr>
        <a:solidFill>
          <a:srgbClr val="FFFFFF"/>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title"/>
          </p:nvPr>
        </p:nvSpPr>
        <p:spPr>
          <a:xfrm>
            <a:off x="424050" y="1022075"/>
            <a:ext cx="8295900" cy="84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ubTitle" idx="1"/>
          </p:nvPr>
        </p:nvSpPr>
        <p:spPr>
          <a:xfrm>
            <a:off x="1314075" y="2090600"/>
            <a:ext cx="6736200" cy="657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600"/>
              <a:buFont typeface="Quattrocento Sans"/>
              <a:buNone/>
              <a:defRPr sz="2600">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
  <p:cSld name="CUSTOM">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000000"/>
              </a:buClr>
              <a:buSzPts val="3400"/>
              <a:buFont typeface="Quattrocento Sans"/>
              <a:buNone/>
              <a:defRPr>
                <a:solidFill>
                  <a:srgbClr val="000000"/>
                </a:solidFill>
                <a:latin typeface="Quattrocento Sans"/>
                <a:ea typeface="Quattrocento Sans"/>
                <a:cs typeface="Quattrocento Sans"/>
                <a:sym typeface="Quattrocento Sans"/>
              </a:defRPr>
            </a:lvl1pPr>
            <a:lvl2pPr lvl="1" rtl="0">
              <a:spcBef>
                <a:spcPts val="0"/>
              </a:spcBef>
              <a:spcAft>
                <a:spcPts val="0"/>
              </a:spcAft>
              <a:buClr>
                <a:srgbClr val="000000"/>
              </a:buClr>
              <a:buSzPts val="4800"/>
              <a:buNone/>
              <a:defRPr sz="4800">
                <a:solidFill>
                  <a:srgbClr val="000000"/>
                </a:solidFill>
              </a:defRPr>
            </a:lvl2pPr>
            <a:lvl3pPr lvl="2" rtl="0">
              <a:spcBef>
                <a:spcPts val="0"/>
              </a:spcBef>
              <a:spcAft>
                <a:spcPts val="0"/>
              </a:spcAft>
              <a:buClr>
                <a:srgbClr val="000000"/>
              </a:buClr>
              <a:buSzPts val="4800"/>
              <a:buNone/>
              <a:defRPr sz="4800">
                <a:solidFill>
                  <a:srgbClr val="000000"/>
                </a:solidFill>
              </a:defRPr>
            </a:lvl3pPr>
            <a:lvl4pPr lvl="3" rtl="0">
              <a:spcBef>
                <a:spcPts val="0"/>
              </a:spcBef>
              <a:spcAft>
                <a:spcPts val="0"/>
              </a:spcAft>
              <a:buClr>
                <a:srgbClr val="000000"/>
              </a:buClr>
              <a:buSzPts val="4800"/>
              <a:buNone/>
              <a:defRPr sz="4800">
                <a:solidFill>
                  <a:srgbClr val="000000"/>
                </a:solidFill>
              </a:defRPr>
            </a:lvl4pPr>
            <a:lvl5pPr lvl="4" rtl="0">
              <a:spcBef>
                <a:spcPts val="0"/>
              </a:spcBef>
              <a:spcAft>
                <a:spcPts val="0"/>
              </a:spcAft>
              <a:buClr>
                <a:srgbClr val="000000"/>
              </a:buClr>
              <a:buSzPts val="4800"/>
              <a:buNone/>
              <a:defRPr sz="4800">
                <a:solidFill>
                  <a:srgbClr val="000000"/>
                </a:solidFill>
              </a:defRPr>
            </a:lvl5pPr>
            <a:lvl6pPr lvl="5" rtl="0">
              <a:spcBef>
                <a:spcPts val="0"/>
              </a:spcBef>
              <a:spcAft>
                <a:spcPts val="0"/>
              </a:spcAft>
              <a:buClr>
                <a:srgbClr val="000000"/>
              </a:buClr>
              <a:buSzPts val="4800"/>
              <a:buNone/>
              <a:defRPr sz="4800">
                <a:solidFill>
                  <a:srgbClr val="000000"/>
                </a:solidFill>
              </a:defRPr>
            </a:lvl6pPr>
            <a:lvl7pPr lvl="6" rtl="0">
              <a:spcBef>
                <a:spcPts val="0"/>
              </a:spcBef>
              <a:spcAft>
                <a:spcPts val="0"/>
              </a:spcAft>
              <a:buClr>
                <a:srgbClr val="000000"/>
              </a:buClr>
              <a:buSzPts val="4800"/>
              <a:buNone/>
              <a:defRPr sz="4800">
                <a:solidFill>
                  <a:srgbClr val="000000"/>
                </a:solidFill>
              </a:defRPr>
            </a:lvl7pPr>
            <a:lvl8pPr lvl="7" rtl="0">
              <a:spcBef>
                <a:spcPts val="0"/>
              </a:spcBef>
              <a:spcAft>
                <a:spcPts val="0"/>
              </a:spcAft>
              <a:buClr>
                <a:srgbClr val="000000"/>
              </a:buClr>
              <a:buSzPts val="4800"/>
              <a:buNone/>
              <a:defRPr sz="4800">
                <a:solidFill>
                  <a:srgbClr val="000000"/>
                </a:solidFill>
              </a:defRPr>
            </a:lvl8pPr>
            <a:lvl9pPr lvl="8" rtl="0">
              <a:spcBef>
                <a:spcPts val="0"/>
              </a:spcBef>
              <a:spcAft>
                <a:spcPts val="0"/>
              </a:spcAft>
              <a:buClr>
                <a:srgbClr val="000000"/>
              </a:buClr>
              <a:buSzPts val="4800"/>
              <a:buNone/>
              <a:defRPr sz="4800">
                <a:solidFill>
                  <a:srgbClr val="000000"/>
                </a:solidFill>
              </a:defRPr>
            </a:lvl9pPr>
          </a:lstStyle>
          <a:p>
            <a:endParaRPr/>
          </a:p>
        </p:txBody>
      </p:sp>
      <p:sp>
        <p:nvSpPr>
          <p:cNvPr id="20" name="Google Shape;20;p4"/>
          <p:cNvSpPr txBox="1">
            <a:spLocks noGrp="1"/>
          </p:cNvSpPr>
          <p:nvPr>
            <p:ph type="body" idx="1"/>
          </p:nvPr>
        </p:nvSpPr>
        <p:spPr>
          <a:xfrm>
            <a:off x="398550" y="906463"/>
            <a:ext cx="7737300" cy="2672700"/>
          </a:xfrm>
          <a:prstGeom prst="rect">
            <a:avLst/>
          </a:prstGeom>
          <a:noFill/>
          <a:ln>
            <a:noFill/>
          </a:ln>
        </p:spPr>
        <p:txBody>
          <a:bodyPr spcFirstLastPara="1" wrap="square" lIns="91425" tIns="91425" rIns="91425" bIns="91425" anchor="t" anchorCtr="0">
            <a:noAutofit/>
          </a:bodyPr>
          <a:lstStyle>
            <a:lvl1pPr marL="457200" lvl="0" indent="-368300" rtl="0">
              <a:lnSpc>
                <a:spcPct val="115000"/>
              </a:lnSpc>
              <a:spcBef>
                <a:spcPts val="0"/>
              </a:spcBef>
              <a:spcAft>
                <a:spcPts val="0"/>
              </a:spcAft>
              <a:buSzPts val="2200"/>
              <a:buFont typeface="Quattrocento Sans"/>
              <a:buChar char="●"/>
              <a:defRPr sz="2200">
                <a:latin typeface="Quattrocento Sans"/>
                <a:ea typeface="Quattrocento Sans"/>
                <a:cs typeface="Quattrocento Sans"/>
                <a:sym typeface="Quattrocento Sans"/>
              </a:defRPr>
            </a:lvl1pPr>
            <a:lvl2pPr marL="914400" lvl="1" indent="-330200" rtl="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2pPr>
            <a:lvl3pPr marL="1371600" lvl="2" indent="-330200" rtl="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3pPr>
            <a:lvl4pPr marL="1828800" lvl="3"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4pPr>
            <a:lvl5pPr marL="2286000" lvl="4"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5pPr>
            <a:lvl6pPr marL="2743200" lvl="5"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6pPr>
            <a:lvl7pPr marL="3200400" lvl="6"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7pPr>
            <a:lvl8pPr marL="3657600" lvl="7"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8pPr>
            <a:lvl9pPr marL="4114800" lvl="8"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9pPr>
          </a:lstStyle>
          <a:p>
            <a:endParaRPr/>
          </a:p>
        </p:txBody>
      </p:sp>
      <p:sp>
        <p:nvSpPr>
          <p:cNvPr id="21" name="Google Shape;21;p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Content Slides">
  <p:cSld name="CUSTOM_1_1">
    <p:spTree>
      <p:nvGrpSpPr>
        <p:cNvPr id="1" name="Shape 22"/>
        <p:cNvGrpSpPr/>
        <p:nvPr/>
      </p:nvGrpSpPr>
      <p:grpSpPr>
        <a:xfrm>
          <a:off x="0" y="0"/>
          <a:ext cx="0" cy="0"/>
          <a:chOff x="0" y="0"/>
          <a:chExt cx="0" cy="0"/>
        </a:xfrm>
      </p:grpSpPr>
      <p:sp>
        <p:nvSpPr>
          <p:cNvPr id="23" name="Google Shape;23;p5"/>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000000"/>
              </a:buClr>
              <a:buSzPts val="3400"/>
              <a:buFont typeface="Quattrocento Sans"/>
              <a:buNone/>
              <a:defRPr>
                <a:solidFill>
                  <a:srgbClr val="000000"/>
                </a:solidFill>
                <a:latin typeface="Quattrocento Sans"/>
                <a:ea typeface="Quattrocento Sans"/>
                <a:cs typeface="Quattrocento Sans"/>
                <a:sym typeface="Quattrocento Sans"/>
              </a:defRPr>
            </a:lvl1pPr>
            <a:lvl2pPr lvl="1" rtl="0">
              <a:spcBef>
                <a:spcPts val="0"/>
              </a:spcBef>
              <a:spcAft>
                <a:spcPts val="0"/>
              </a:spcAft>
              <a:buClr>
                <a:srgbClr val="000000"/>
              </a:buClr>
              <a:buSzPts val="4800"/>
              <a:buNone/>
              <a:defRPr sz="4800">
                <a:solidFill>
                  <a:srgbClr val="000000"/>
                </a:solidFill>
              </a:defRPr>
            </a:lvl2pPr>
            <a:lvl3pPr lvl="2" rtl="0">
              <a:spcBef>
                <a:spcPts val="0"/>
              </a:spcBef>
              <a:spcAft>
                <a:spcPts val="0"/>
              </a:spcAft>
              <a:buClr>
                <a:srgbClr val="000000"/>
              </a:buClr>
              <a:buSzPts val="4800"/>
              <a:buNone/>
              <a:defRPr sz="4800">
                <a:solidFill>
                  <a:srgbClr val="000000"/>
                </a:solidFill>
              </a:defRPr>
            </a:lvl3pPr>
            <a:lvl4pPr lvl="3" rtl="0">
              <a:spcBef>
                <a:spcPts val="0"/>
              </a:spcBef>
              <a:spcAft>
                <a:spcPts val="0"/>
              </a:spcAft>
              <a:buClr>
                <a:srgbClr val="000000"/>
              </a:buClr>
              <a:buSzPts val="4800"/>
              <a:buNone/>
              <a:defRPr sz="4800">
                <a:solidFill>
                  <a:srgbClr val="000000"/>
                </a:solidFill>
              </a:defRPr>
            </a:lvl4pPr>
            <a:lvl5pPr lvl="4" rtl="0">
              <a:spcBef>
                <a:spcPts val="0"/>
              </a:spcBef>
              <a:spcAft>
                <a:spcPts val="0"/>
              </a:spcAft>
              <a:buClr>
                <a:srgbClr val="000000"/>
              </a:buClr>
              <a:buSzPts val="4800"/>
              <a:buNone/>
              <a:defRPr sz="4800">
                <a:solidFill>
                  <a:srgbClr val="000000"/>
                </a:solidFill>
              </a:defRPr>
            </a:lvl5pPr>
            <a:lvl6pPr lvl="5" rtl="0">
              <a:spcBef>
                <a:spcPts val="0"/>
              </a:spcBef>
              <a:spcAft>
                <a:spcPts val="0"/>
              </a:spcAft>
              <a:buClr>
                <a:srgbClr val="000000"/>
              </a:buClr>
              <a:buSzPts val="4800"/>
              <a:buNone/>
              <a:defRPr sz="4800">
                <a:solidFill>
                  <a:srgbClr val="000000"/>
                </a:solidFill>
              </a:defRPr>
            </a:lvl6pPr>
            <a:lvl7pPr lvl="6" rtl="0">
              <a:spcBef>
                <a:spcPts val="0"/>
              </a:spcBef>
              <a:spcAft>
                <a:spcPts val="0"/>
              </a:spcAft>
              <a:buClr>
                <a:srgbClr val="000000"/>
              </a:buClr>
              <a:buSzPts val="4800"/>
              <a:buNone/>
              <a:defRPr sz="4800">
                <a:solidFill>
                  <a:srgbClr val="000000"/>
                </a:solidFill>
              </a:defRPr>
            </a:lvl7pPr>
            <a:lvl8pPr lvl="7" rtl="0">
              <a:spcBef>
                <a:spcPts val="0"/>
              </a:spcBef>
              <a:spcAft>
                <a:spcPts val="0"/>
              </a:spcAft>
              <a:buClr>
                <a:srgbClr val="000000"/>
              </a:buClr>
              <a:buSzPts val="4800"/>
              <a:buNone/>
              <a:defRPr sz="4800">
                <a:solidFill>
                  <a:srgbClr val="000000"/>
                </a:solidFill>
              </a:defRPr>
            </a:lvl8pPr>
            <a:lvl9pPr lvl="8" rtl="0">
              <a:spcBef>
                <a:spcPts val="0"/>
              </a:spcBef>
              <a:spcAft>
                <a:spcPts val="0"/>
              </a:spcAft>
              <a:buClr>
                <a:srgbClr val="000000"/>
              </a:buClr>
              <a:buSzPts val="4800"/>
              <a:buNone/>
              <a:defRPr sz="4800">
                <a:solidFill>
                  <a:srgbClr val="000000"/>
                </a:solidFill>
              </a:defRPr>
            </a:lvl9pPr>
          </a:lstStyle>
          <a:p>
            <a:endParaRPr/>
          </a:p>
        </p:txBody>
      </p:sp>
      <p:sp>
        <p:nvSpPr>
          <p:cNvPr id="25" name="Google Shape;25;p5"/>
          <p:cNvSpPr txBox="1">
            <a:spLocks noGrp="1"/>
          </p:cNvSpPr>
          <p:nvPr>
            <p:ph type="body" idx="1"/>
          </p:nvPr>
        </p:nvSpPr>
        <p:spPr>
          <a:xfrm>
            <a:off x="398550" y="906463"/>
            <a:ext cx="7737300" cy="2672700"/>
          </a:xfrm>
          <a:prstGeom prst="rect">
            <a:avLst/>
          </a:prstGeom>
          <a:noFill/>
          <a:ln>
            <a:noFill/>
          </a:ln>
        </p:spPr>
        <p:txBody>
          <a:bodyPr spcFirstLastPara="1" wrap="square" lIns="91425" tIns="91425" rIns="91425" bIns="91425" anchor="t" anchorCtr="0">
            <a:noAutofit/>
          </a:bodyPr>
          <a:lstStyle>
            <a:lvl1pPr marL="457200" lvl="0" indent="-368300" rtl="0">
              <a:lnSpc>
                <a:spcPct val="115000"/>
              </a:lnSpc>
              <a:spcBef>
                <a:spcPts val="0"/>
              </a:spcBef>
              <a:spcAft>
                <a:spcPts val="0"/>
              </a:spcAft>
              <a:buSzPts val="2200"/>
              <a:buFont typeface="Quattrocento Sans"/>
              <a:buChar char="●"/>
              <a:defRPr sz="2200">
                <a:latin typeface="Quattrocento Sans"/>
                <a:ea typeface="Quattrocento Sans"/>
                <a:cs typeface="Quattrocento Sans"/>
                <a:sym typeface="Quattrocento Sans"/>
              </a:defRPr>
            </a:lvl1pPr>
            <a:lvl2pPr marL="914400" lvl="1" indent="-330200" rtl="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2pPr>
            <a:lvl3pPr marL="1371600" lvl="2" indent="-330200" rtl="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3pPr>
            <a:lvl4pPr marL="1828800" lvl="3"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4pPr>
            <a:lvl5pPr marL="2286000" lvl="4"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5pPr>
            <a:lvl6pPr marL="2743200" lvl="5"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6pPr>
            <a:lvl7pPr marL="3200400" lvl="6"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7pPr>
            <a:lvl8pPr marL="3657600" lvl="7"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8pPr>
            <a:lvl9pPr marL="4114800" lvl="8"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subheader">
  <p:cSld name="CUSTOM_1_1_1">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000000"/>
              </a:buClr>
              <a:buSzPts val="3400"/>
              <a:buFont typeface="Quattrocento Sans"/>
              <a:buNone/>
              <a:defRPr>
                <a:solidFill>
                  <a:srgbClr val="000000"/>
                </a:solidFill>
                <a:latin typeface="Quattrocento Sans"/>
                <a:ea typeface="Quattrocento Sans"/>
                <a:cs typeface="Quattrocento Sans"/>
                <a:sym typeface="Quattrocento Sans"/>
              </a:defRPr>
            </a:lvl1pPr>
            <a:lvl2pPr lvl="1" rtl="0">
              <a:spcBef>
                <a:spcPts val="0"/>
              </a:spcBef>
              <a:spcAft>
                <a:spcPts val="0"/>
              </a:spcAft>
              <a:buClr>
                <a:srgbClr val="000000"/>
              </a:buClr>
              <a:buSzPts val="4800"/>
              <a:buNone/>
              <a:defRPr sz="4800">
                <a:solidFill>
                  <a:srgbClr val="000000"/>
                </a:solidFill>
              </a:defRPr>
            </a:lvl2pPr>
            <a:lvl3pPr lvl="2" rtl="0">
              <a:spcBef>
                <a:spcPts val="0"/>
              </a:spcBef>
              <a:spcAft>
                <a:spcPts val="0"/>
              </a:spcAft>
              <a:buClr>
                <a:srgbClr val="000000"/>
              </a:buClr>
              <a:buSzPts val="4800"/>
              <a:buNone/>
              <a:defRPr sz="4800">
                <a:solidFill>
                  <a:srgbClr val="000000"/>
                </a:solidFill>
              </a:defRPr>
            </a:lvl3pPr>
            <a:lvl4pPr lvl="3" rtl="0">
              <a:spcBef>
                <a:spcPts val="0"/>
              </a:spcBef>
              <a:spcAft>
                <a:spcPts val="0"/>
              </a:spcAft>
              <a:buClr>
                <a:srgbClr val="000000"/>
              </a:buClr>
              <a:buSzPts val="4800"/>
              <a:buNone/>
              <a:defRPr sz="4800">
                <a:solidFill>
                  <a:srgbClr val="000000"/>
                </a:solidFill>
              </a:defRPr>
            </a:lvl4pPr>
            <a:lvl5pPr lvl="4" rtl="0">
              <a:spcBef>
                <a:spcPts val="0"/>
              </a:spcBef>
              <a:spcAft>
                <a:spcPts val="0"/>
              </a:spcAft>
              <a:buClr>
                <a:srgbClr val="000000"/>
              </a:buClr>
              <a:buSzPts val="4800"/>
              <a:buNone/>
              <a:defRPr sz="4800">
                <a:solidFill>
                  <a:srgbClr val="000000"/>
                </a:solidFill>
              </a:defRPr>
            </a:lvl5pPr>
            <a:lvl6pPr lvl="5" rtl="0">
              <a:spcBef>
                <a:spcPts val="0"/>
              </a:spcBef>
              <a:spcAft>
                <a:spcPts val="0"/>
              </a:spcAft>
              <a:buClr>
                <a:srgbClr val="000000"/>
              </a:buClr>
              <a:buSzPts val="4800"/>
              <a:buNone/>
              <a:defRPr sz="4800">
                <a:solidFill>
                  <a:srgbClr val="000000"/>
                </a:solidFill>
              </a:defRPr>
            </a:lvl6pPr>
            <a:lvl7pPr lvl="6" rtl="0">
              <a:spcBef>
                <a:spcPts val="0"/>
              </a:spcBef>
              <a:spcAft>
                <a:spcPts val="0"/>
              </a:spcAft>
              <a:buClr>
                <a:srgbClr val="000000"/>
              </a:buClr>
              <a:buSzPts val="4800"/>
              <a:buNone/>
              <a:defRPr sz="4800">
                <a:solidFill>
                  <a:srgbClr val="000000"/>
                </a:solidFill>
              </a:defRPr>
            </a:lvl7pPr>
            <a:lvl8pPr lvl="7" rtl="0">
              <a:spcBef>
                <a:spcPts val="0"/>
              </a:spcBef>
              <a:spcAft>
                <a:spcPts val="0"/>
              </a:spcAft>
              <a:buClr>
                <a:srgbClr val="000000"/>
              </a:buClr>
              <a:buSzPts val="4800"/>
              <a:buNone/>
              <a:defRPr sz="4800">
                <a:solidFill>
                  <a:srgbClr val="000000"/>
                </a:solidFill>
              </a:defRPr>
            </a:lvl8pPr>
            <a:lvl9pPr lvl="8" rtl="0">
              <a:spcBef>
                <a:spcPts val="0"/>
              </a:spcBef>
              <a:spcAft>
                <a:spcPts val="0"/>
              </a:spcAft>
              <a:buClr>
                <a:srgbClr val="000000"/>
              </a:buClr>
              <a:buSzPts val="4800"/>
              <a:buNone/>
              <a:defRPr sz="4800">
                <a:solidFill>
                  <a:srgbClr val="000000"/>
                </a:solidFill>
              </a:defRPr>
            </a:lvl9pPr>
          </a:lstStyle>
          <a:p>
            <a:endParaRPr/>
          </a:p>
        </p:txBody>
      </p:sp>
      <p:sp>
        <p:nvSpPr>
          <p:cNvPr id="28" name="Google Shape;28;p6"/>
          <p:cNvSpPr txBox="1">
            <a:spLocks noGrp="1"/>
          </p:cNvSpPr>
          <p:nvPr>
            <p:ph type="body" idx="1"/>
          </p:nvPr>
        </p:nvSpPr>
        <p:spPr>
          <a:xfrm>
            <a:off x="398550" y="1330463"/>
            <a:ext cx="7737300" cy="2672700"/>
          </a:xfrm>
          <a:prstGeom prst="rect">
            <a:avLst/>
          </a:prstGeom>
          <a:noFill/>
          <a:ln>
            <a:noFill/>
          </a:ln>
        </p:spPr>
        <p:txBody>
          <a:bodyPr spcFirstLastPara="1" wrap="square" lIns="91425" tIns="91425" rIns="91425" bIns="91425" anchor="t" anchorCtr="0">
            <a:noAutofit/>
          </a:bodyPr>
          <a:lstStyle>
            <a:lvl1pPr marL="457200" lvl="0" indent="-368300" rtl="0">
              <a:spcBef>
                <a:spcPts val="0"/>
              </a:spcBef>
              <a:spcAft>
                <a:spcPts val="0"/>
              </a:spcAft>
              <a:buSzPts val="2200"/>
              <a:buFont typeface="Quattrocento Sans"/>
              <a:buChar char="●"/>
              <a:defRPr sz="2200">
                <a:latin typeface="Quattrocento Sans"/>
                <a:ea typeface="Quattrocento Sans"/>
                <a:cs typeface="Quattrocento Sans"/>
                <a:sym typeface="Quattrocento Sans"/>
              </a:defRPr>
            </a:lvl1pPr>
            <a:lvl2pPr marL="914400" lvl="1" indent="-330200" rtl="0">
              <a:spcBef>
                <a:spcPts val="0"/>
              </a:spcBef>
              <a:spcAft>
                <a:spcPts val="0"/>
              </a:spcAft>
              <a:buSzPts val="1600"/>
              <a:buFont typeface="Quattrocento Sans"/>
              <a:buChar char="○"/>
              <a:defRPr sz="1600">
                <a:latin typeface="Quattrocento Sans"/>
                <a:ea typeface="Quattrocento Sans"/>
                <a:cs typeface="Quattrocento Sans"/>
                <a:sym typeface="Quattrocento Sans"/>
              </a:defRPr>
            </a:lvl2pPr>
            <a:lvl3pPr marL="1371600" lvl="2" indent="-330200" rtl="0">
              <a:spcBef>
                <a:spcPts val="0"/>
              </a:spcBef>
              <a:spcAft>
                <a:spcPts val="0"/>
              </a:spcAft>
              <a:buSzPts val="1600"/>
              <a:buFont typeface="Quattrocento Sans"/>
              <a:buChar char="■"/>
              <a:defRPr sz="1600">
                <a:latin typeface="Quattrocento Sans"/>
                <a:ea typeface="Quattrocento Sans"/>
                <a:cs typeface="Quattrocento Sans"/>
                <a:sym typeface="Quattrocento Sans"/>
              </a:defRPr>
            </a:lvl3pPr>
            <a:lvl4pPr marL="1828800" lvl="3" indent="-292100" rtl="0">
              <a:spcBef>
                <a:spcPts val="0"/>
              </a:spcBef>
              <a:spcAft>
                <a:spcPts val="0"/>
              </a:spcAft>
              <a:buSzPts val="1000"/>
              <a:buFont typeface="Quattrocento Sans"/>
              <a:buChar char="●"/>
              <a:defRPr sz="1000">
                <a:latin typeface="Quattrocento Sans"/>
                <a:ea typeface="Quattrocento Sans"/>
                <a:cs typeface="Quattrocento Sans"/>
                <a:sym typeface="Quattrocento Sans"/>
              </a:defRPr>
            </a:lvl4pPr>
            <a:lvl5pPr marL="2286000" lvl="4" indent="-292100" rtl="0">
              <a:spcBef>
                <a:spcPts val="0"/>
              </a:spcBef>
              <a:spcAft>
                <a:spcPts val="0"/>
              </a:spcAft>
              <a:buSzPts val="1000"/>
              <a:buFont typeface="Quattrocento Sans"/>
              <a:buChar char="○"/>
              <a:defRPr sz="1000">
                <a:latin typeface="Quattrocento Sans"/>
                <a:ea typeface="Quattrocento Sans"/>
                <a:cs typeface="Quattrocento Sans"/>
                <a:sym typeface="Quattrocento Sans"/>
              </a:defRPr>
            </a:lvl5pPr>
            <a:lvl6pPr marL="2743200" lvl="5" indent="-292100" rtl="0">
              <a:spcBef>
                <a:spcPts val="0"/>
              </a:spcBef>
              <a:spcAft>
                <a:spcPts val="0"/>
              </a:spcAft>
              <a:buSzPts val="1000"/>
              <a:buFont typeface="Quattrocento Sans"/>
              <a:buChar char="■"/>
              <a:defRPr sz="1000">
                <a:latin typeface="Quattrocento Sans"/>
                <a:ea typeface="Quattrocento Sans"/>
                <a:cs typeface="Quattrocento Sans"/>
                <a:sym typeface="Quattrocento Sans"/>
              </a:defRPr>
            </a:lvl6pPr>
            <a:lvl7pPr marL="3200400" lvl="6" indent="-292100" rtl="0">
              <a:spcBef>
                <a:spcPts val="0"/>
              </a:spcBef>
              <a:spcAft>
                <a:spcPts val="0"/>
              </a:spcAft>
              <a:buSzPts val="1000"/>
              <a:buFont typeface="Quattrocento Sans"/>
              <a:buChar char="●"/>
              <a:defRPr sz="1000">
                <a:latin typeface="Quattrocento Sans"/>
                <a:ea typeface="Quattrocento Sans"/>
                <a:cs typeface="Quattrocento Sans"/>
                <a:sym typeface="Quattrocento Sans"/>
              </a:defRPr>
            </a:lvl7pPr>
            <a:lvl8pPr marL="3657600" lvl="7" indent="-292100" rtl="0">
              <a:spcBef>
                <a:spcPts val="0"/>
              </a:spcBef>
              <a:spcAft>
                <a:spcPts val="0"/>
              </a:spcAft>
              <a:buSzPts val="1000"/>
              <a:buFont typeface="Quattrocento Sans"/>
              <a:buChar char="○"/>
              <a:defRPr sz="1000">
                <a:latin typeface="Quattrocento Sans"/>
                <a:ea typeface="Quattrocento Sans"/>
                <a:cs typeface="Quattrocento Sans"/>
                <a:sym typeface="Quattrocento Sans"/>
              </a:defRPr>
            </a:lvl8pPr>
            <a:lvl9pPr marL="4114800" lvl="8" indent="-292100" rtl="0">
              <a:spcBef>
                <a:spcPts val="0"/>
              </a:spcBef>
              <a:spcAft>
                <a:spcPts val="0"/>
              </a:spcAft>
              <a:buSzPts val="1000"/>
              <a:buFont typeface="Quattrocento Sans"/>
              <a:buChar char="■"/>
              <a:defRPr sz="1000">
                <a:latin typeface="Quattrocento Sans"/>
                <a:ea typeface="Quattrocento Sans"/>
                <a:cs typeface="Quattrocento Sans"/>
                <a:sym typeface="Quattrocento Sans"/>
              </a:defRPr>
            </a:lvl9pPr>
          </a:lstStyle>
          <a:p>
            <a:endParaRPr/>
          </a:p>
        </p:txBody>
      </p:sp>
      <p:sp>
        <p:nvSpPr>
          <p:cNvPr id="29" name="Google Shape;29;p6"/>
          <p:cNvSpPr txBox="1">
            <a:spLocks noGrp="1"/>
          </p:cNvSpPr>
          <p:nvPr>
            <p:ph type="body" idx="2"/>
          </p:nvPr>
        </p:nvSpPr>
        <p:spPr>
          <a:xfrm>
            <a:off x="398550" y="763773"/>
            <a:ext cx="6014400" cy="566700"/>
          </a:xfrm>
          <a:prstGeom prst="rect">
            <a:avLst/>
          </a:prstGeom>
          <a:noFill/>
          <a:ln>
            <a:noFill/>
          </a:ln>
        </p:spPr>
        <p:txBody>
          <a:bodyPr spcFirstLastPara="1" wrap="square" lIns="91425" tIns="91425" rIns="91425" bIns="91425" anchor="t" anchorCtr="0">
            <a:noAutofit/>
          </a:bodyPr>
          <a:lstStyle>
            <a:lvl1pPr marL="457200" lvl="0" indent="-381000" rtl="0">
              <a:spcBef>
                <a:spcPts val="0"/>
              </a:spcBef>
              <a:spcAft>
                <a:spcPts val="0"/>
              </a:spcAft>
              <a:buSzPts val="2400"/>
              <a:buFont typeface="Quattrocento Sans"/>
              <a:buChar char="●"/>
              <a:defRPr sz="2400">
                <a:latin typeface="Quattrocento Sans"/>
                <a:ea typeface="Quattrocento Sans"/>
                <a:cs typeface="Quattrocento Sans"/>
                <a:sym typeface="Quattrocento Sans"/>
              </a:defRPr>
            </a:lvl1pPr>
            <a:lvl2pPr marL="914400" lvl="1" indent="-342900" rtl="0">
              <a:spcBef>
                <a:spcPts val="0"/>
              </a:spcBef>
              <a:spcAft>
                <a:spcPts val="0"/>
              </a:spcAft>
              <a:buSzPts val="1800"/>
              <a:buFont typeface="Quattrocento Sans"/>
              <a:buChar char="○"/>
              <a:defRPr sz="1800">
                <a:latin typeface="Quattrocento Sans"/>
                <a:ea typeface="Quattrocento Sans"/>
                <a:cs typeface="Quattrocento Sans"/>
                <a:sym typeface="Quattrocento Sans"/>
              </a:defRPr>
            </a:lvl2pPr>
            <a:lvl3pPr marL="1371600" lvl="2" indent="-342900" rtl="0">
              <a:spcBef>
                <a:spcPts val="0"/>
              </a:spcBef>
              <a:spcAft>
                <a:spcPts val="0"/>
              </a:spcAft>
              <a:buSzPts val="1800"/>
              <a:buFont typeface="Quattrocento Sans"/>
              <a:buChar char="■"/>
              <a:defRPr sz="1800">
                <a:latin typeface="Quattrocento Sans"/>
                <a:ea typeface="Quattrocento Sans"/>
                <a:cs typeface="Quattrocento Sans"/>
                <a:sym typeface="Quattrocento Sans"/>
              </a:defRPr>
            </a:lvl3pPr>
            <a:lvl4pPr marL="1828800" lvl="3" indent="-304800" rtl="0">
              <a:spcBef>
                <a:spcPts val="0"/>
              </a:spcBef>
              <a:spcAft>
                <a:spcPts val="0"/>
              </a:spcAft>
              <a:buSzPts val="1200"/>
              <a:buFont typeface="Quattrocento Sans"/>
              <a:buChar char="●"/>
              <a:defRPr sz="1200">
                <a:latin typeface="Quattrocento Sans"/>
                <a:ea typeface="Quattrocento Sans"/>
                <a:cs typeface="Quattrocento Sans"/>
                <a:sym typeface="Quattrocento Sans"/>
              </a:defRPr>
            </a:lvl4pPr>
            <a:lvl5pPr marL="2286000" lvl="4" indent="-304800" rtl="0">
              <a:spcBef>
                <a:spcPts val="0"/>
              </a:spcBef>
              <a:spcAft>
                <a:spcPts val="0"/>
              </a:spcAft>
              <a:buSzPts val="1200"/>
              <a:buFont typeface="Quattrocento Sans"/>
              <a:buChar char="○"/>
              <a:defRPr sz="1200">
                <a:latin typeface="Quattrocento Sans"/>
                <a:ea typeface="Quattrocento Sans"/>
                <a:cs typeface="Quattrocento Sans"/>
                <a:sym typeface="Quattrocento Sans"/>
              </a:defRPr>
            </a:lvl5pPr>
            <a:lvl6pPr marL="2743200" lvl="5" indent="-304800" rtl="0">
              <a:spcBef>
                <a:spcPts val="0"/>
              </a:spcBef>
              <a:spcAft>
                <a:spcPts val="0"/>
              </a:spcAft>
              <a:buSzPts val="1200"/>
              <a:buFont typeface="Quattrocento Sans"/>
              <a:buChar char="■"/>
              <a:defRPr sz="1200">
                <a:latin typeface="Quattrocento Sans"/>
                <a:ea typeface="Quattrocento Sans"/>
                <a:cs typeface="Quattrocento Sans"/>
                <a:sym typeface="Quattrocento Sans"/>
              </a:defRPr>
            </a:lvl6pPr>
            <a:lvl7pPr marL="3200400" lvl="6" indent="-304800" rtl="0">
              <a:spcBef>
                <a:spcPts val="0"/>
              </a:spcBef>
              <a:spcAft>
                <a:spcPts val="0"/>
              </a:spcAft>
              <a:buSzPts val="1200"/>
              <a:buFont typeface="Quattrocento Sans"/>
              <a:buChar char="●"/>
              <a:defRPr sz="1200">
                <a:latin typeface="Quattrocento Sans"/>
                <a:ea typeface="Quattrocento Sans"/>
                <a:cs typeface="Quattrocento Sans"/>
                <a:sym typeface="Quattrocento Sans"/>
              </a:defRPr>
            </a:lvl7pPr>
            <a:lvl8pPr marL="3657600" lvl="7" indent="-304800" rtl="0">
              <a:spcBef>
                <a:spcPts val="0"/>
              </a:spcBef>
              <a:spcAft>
                <a:spcPts val="0"/>
              </a:spcAft>
              <a:buSzPts val="1200"/>
              <a:buFont typeface="Quattrocento Sans"/>
              <a:buChar char="○"/>
              <a:defRPr sz="1200">
                <a:latin typeface="Quattrocento Sans"/>
                <a:ea typeface="Quattrocento Sans"/>
                <a:cs typeface="Quattrocento Sans"/>
                <a:sym typeface="Quattrocento Sans"/>
              </a:defRPr>
            </a:lvl8pPr>
            <a:lvl9pPr marL="4114800" lvl="8" indent="-304800" rtl="0">
              <a:spcBef>
                <a:spcPts val="0"/>
              </a:spcBef>
              <a:spcAft>
                <a:spcPts val="0"/>
              </a:spcAft>
              <a:buSzPts val="1200"/>
              <a:buFont typeface="Quattrocento Sans"/>
              <a:buChar char="■"/>
              <a:defRPr sz="1200">
                <a:latin typeface="Quattrocento Sans"/>
                <a:ea typeface="Quattrocento Sans"/>
                <a:cs typeface="Quattrocento Sans"/>
                <a:sym typeface="Quattrocento Sans"/>
              </a:defRPr>
            </a:lvl9pPr>
          </a:lstStyle>
          <a:p>
            <a:endParaRPr/>
          </a:p>
        </p:txBody>
      </p:sp>
      <p:sp>
        <p:nvSpPr>
          <p:cNvPr id="30" name="Google Shape;30;p6"/>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FFFFFF"/>
        </a:solid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33"/>
        <p:cNvGrpSpPr/>
        <p:nvPr/>
      </p:nvGrpSpPr>
      <p:grpSpPr>
        <a:xfrm>
          <a:off x="0" y="0"/>
          <a:ext cx="0" cy="0"/>
          <a:chOff x="0" y="0"/>
          <a:chExt cx="0" cy="0"/>
        </a:xfrm>
      </p:grpSpPr>
      <p:sp>
        <p:nvSpPr>
          <p:cNvPr id="34" name="Google Shape;34;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37"/>
        <p:cNvGrpSpPr/>
        <p:nvPr/>
      </p:nvGrpSpPr>
      <p:grpSpPr>
        <a:xfrm>
          <a:off x="0" y="0"/>
          <a:ext cx="0" cy="0"/>
          <a:chOff x="0" y="0"/>
          <a:chExt cx="0" cy="0"/>
        </a:xfrm>
      </p:grpSpPr>
      <p:sp>
        <p:nvSpPr>
          <p:cNvPr id="38" name="Google Shape;38;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2">
  <p:cSld name="BLANK_4">
    <p:spTree>
      <p:nvGrpSpPr>
        <p:cNvPr id="1" name="Shape 41"/>
        <p:cNvGrpSpPr/>
        <p:nvPr/>
      </p:nvGrpSpPr>
      <p:grpSpPr>
        <a:xfrm>
          <a:off x="0" y="0"/>
          <a:ext cx="0" cy="0"/>
          <a:chOff x="0" y="0"/>
          <a:chExt cx="0" cy="0"/>
        </a:xfrm>
      </p:grpSpPr>
      <p:sp>
        <p:nvSpPr>
          <p:cNvPr id="42" name="Google Shape;42;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95300" y="4823775"/>
            <a:ext cx="548700" cy="282900"/>
          </a:xfrm>
          <a:prstGeom prst="rect">
            <a:avLst/>
          </a:prstGeom>
          <a:noFill/>
          <a:ln>
            <a:noFill/>
          </a:ln>
        </p:spPr>
        <p:txBody>
          <a:bodyPr spcFirstLastPara="1" wrap="square" lIns="91425" tIns="91425" rIns="91425" bIns="91425" anchor="ctr" anchorCtr="0">
            <a:noAutofit/>
          </a:bodyPr>
          <a:lstStyle>
            <a:lvl1pPr lvl="0" algn="ctr" rtl="0">
              <a:buNone/>
              <a:defRPr sz="800">
                <a:latin typeface="Quattrocento Sans"/>
                <a:ea typeface="Quattrocento Sans"/>
                <a:cs typeface="Quattrocento Sans"/>
                <a:sym typeface="Quattrocento Sans"/>
              </a:defRPr>
            </a:lvl1pPr>
            <a:lvl2pPr lvl="1" algn="ctr" rtl="0">
              <a:buNone/>
              <a:defRPr sz="800">
                <a:latin typeface="Quattrocento Sans"/>
                <a:ea typeface="Quattrocento Sans"/>
                <a:cs typeface="Quattrocento Sans"/>
                <a:sym typeface="Quattrocento Sans"/>
              </a:defRPr>
            </a:lvl2pPr>
            <a:lvl3pPr lvl="2" algn="ctr" rtl="0">
              <a:buNone/>
              <a:defRPr sz="800">
                <a:latin typeface="Quattrocento Sans"/>
                <a:ea typeface="Quattrocento Sans"/>
                <a:cs typeface="Quattrocento Sans"/>
                <a:sym typeface="Quattrocento Sans"/>
              </a:defRPr>
            </a:lvl3pPr>
            <a:lvl4pPr lvl="3" algn="ctr" rtl="0">
              <a:buNone/>
              <a:defRPr sz="800">
                <a:latin typeface="Quattrocento Sans"/>
                <a:ea typeface="Quattrocento Sans"/>
                <a:cs typeface="Quattrocento Sans"/>
                <a:sym typeface="Quattrocento Sans"/>
              </a:defRPr>
            </a:lvl4pPr>
            <a:lvl5pPr lvl="4" algn="ctr" rtl="0">
              <a:buNone/>
              <a:defRPr sz="800">
                <a:latin typeface="Quattrocento Sans"/>
                <a:ea typeface="Quattrocento Sans"/>
                <a:cs typeface="Quattrocento Sans"/>
                <a:sym typeface="Quattrocento Sans"/>
              </a:defRPr>
            </a:lvl5pPr>
            <a:lvl6pPr lvl="5" algn="ctr" rtl="0">
              <a:buNone/>
              <a:defRPr sz="800">
                <a:latin typeface="Quattrocento Sans"/>
                <a:ea typeface="Quattrocento Sans"/>
                <a:cs typeface="Quattrocento Sans"/>
                <a:sym typeface="Quattrocento Sans"/>
              </a:defRPr>
            </a:lvl6pPr>
            <a:lvl7pPr lvl="6" algn="ctr" rtl="0">
              <a:buNone/>
              <a:defRPr sz="800">
                <a:latin typeface="Quattrocento Sans"/>
                <a:ea typeface="Quattrocento Sans"/>
                <a:cs typeface="Quattrocento Sans"/>
                <a:sym typeface="Quattrocento Sans"/>
              </a:defRPr>
            </a:lvl7pPr>
            <a:lvl8pPr lvl="7" algn="ctr" rtl="0">
              <a:buNone/>
              <a:defRPr sz="800">
                <a:latin typeface="Quattrocento Sans"/>
                <a:ea typeface="Quattrocento Sans"/>
                <a:cs typeface="Quattrocento Sans"/>
                <a:sym typeface="Quattrocento Sans"/>
              </a:defRPr>
            </a:lvl8pPr>
            <a:lvl9pPr lvl="8" algn="ctr" rtl="0">
              <a:buNone/>
              <a:defRPr sz="800">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398550" y="126875"/>
            <a:ext cx="7517100" cy="6369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3400"/>
              <a:buFont typeface="Quattrocento Sans"/>
              <a:buNone/>
              <a:defRPr sz="3400" b="1">
                <a:latin typeface="Quattrocento Sans"/>
                <a:ea typeface="Quattrocento Sans"/>
                <a:cs typeface="Quattrocento Sans"/>
                <a:sym typeface="Quattrocento Sans"/>
              </a:defRPr>
            </a:lvl1pPr>
            <a:lvl2pPr lvl="1" rtl="0">
              <a:spcBef>
                <a:spcPts val="0"/>
              </a:spcBef>
              <a:spcAft>
                <a:spcPts val="0"/>
              </a:spcAft>
              <a:buSzPts val="4800"/>
              <a:buFont typeface="Quattrocento Sans"/>
              <a:buNone/>
              <a:defRPr sz="4800">
                <a:latin typeface="Quattrocento Sans"/>
                <a:ea typeface="Quattrocento Sans"/>
                <a:cs typeface="Quattrocento Sans"/>
                <a:sym typeface="Quattrocento Sans"/>
              </a:defRPr>
            </a:lvl2pPr>
            <a:lvl3pPr lvl="2" rtl="0">
              <a:spcBef>
                <a:spcPts val="0"/>
              </a:spcBef>
              <a:spcAft>
                <a:spcPts val="0"/>
              </a:spcAft>
              <a:buSzPts val="4800"/>
              <a:buFont typeface="Quattrocento Sans"/>
              <a:buNone/>
              <a:defRPr sz="4800">
                <a:latin typeface="Quattrocento Sans"/>
                <a:ea typeface="Quattrocento Sans"/>
                <a:cs typeface="Quattrocento Sans"/>
                <a:sym typeface="Quattrocento Sans"/>
              </a:defRPr>
            </a:lvl3pPr>
            <a:lvl4pPr lvl="3" rtl="0">
              <a:spcBef>
                <a:spcPts val="0"/>
              </a:spcBef>
              <a:spcAft>
                <a:spcPts val="0"/>
              </a:spcAft>
              <a:buSzPts val="4800"/>
              <a:buFont typeface="Quattrocento Sans"/>
              <a:buNone/>
              <a:defRPr sz="4800">
                <a:latin typeface="Quattrocento Sans"/>
                <a:ea typeface="Quattrocento Sans"/>
                <a:cs typeface="Quattrocento Sans"/>
                <a:sym typeface="Quattrocento Sans"/>
              </a:defRPr>
            </a:lvl4pPr>
            <a:lvl5pPr lvl="4" rtl="0">
              <a:spcBef>
                <a:spcPts val="0"/>
              </a:spcBef>
              <a:spcAft>
                <a:spcPts val="0"/>
              </a:spcAft>
              <a:buSzPts val="4800"/>
              <a:buFont typeface="Quattrocento Sans"/>
              <a:buNone/>
              <a:defRPr sz="4800">
                <a:latin typeface="Quattrocento Sans"/>
                <a:ea typeface="Quattrocento Sans"/>
                <a:cs typeface="Quattrocento Sans"/>
                <a:sym typeface="Quattrocento Sans"/>
              </a:defRPr>
            </a:lvl5pPr>
            <a:lvl6pPr lvl="5" rtl="0">
              <a:spcBef>
                <a:spcPts val="0"/>
              </a:spcBef>
              <a:spcAft>
                <a:spcPts val="0"/>
              </a:spcAft>
              <a:buSzPts val="4800"/>
              <a:buFont typeface="Quattrocento Sans"/>
              <a:buNone/>
              <a:defRPr sz="4800">
                <a:latin typeface="Quattrocento Sans"/>
                <a:ea typeface="Quattrocento Sans"/>
                <a:cs typeface="Quattrocento Sans"/>
                <a:sym typeface="Quattrocento Sans"/>
              </a:defRPr>
            </a:lvl6pPr>
            <a:lvl7pPr lvl="6" rtl="0">
              <a:spcBef>
                <a:spcPts val="0"/>
              </a:spcBef>
              <a:spcAft>
                <a:spcPts val="0"/>
              </a:spcAft>
              <a:buSzPts val="4800"/>
              <a:buFont typeface="Quattrocento Sans"/>
              <a:buNone/>
              <a:defRPr sz="4800">
                <a:latin typeface="Quattrocento Sans"/>
                <a:ea typeface="Quattrocento Sans"/>
                <a:cs typeface="Quattrocento Sans"/>
                <a:sym typeface="Quattrocento Sans"/>
              </a:defRPr>
            </a:lvl7pPr>
            <a:lvl8pPr lvl="7" rtl="0">
              <a:spcBef>
                <a:spcPts val="0"/>
              </a:spcBef>
              <a:spcAft>
                <a:spcPts val="0"/>
              </a:spcAft>
              <a:buSzPts val="4800"/>
              <a:buFont typeface="Quattrocento Sans"/>
              <a:buNone/>
              <a:defRPr sz="4800">
                <a:latin typeface="Quattrocento Sans"/>
                <a:ea typeface="Quattrocento Sans"/>
                <a:cs typeface="Quattrocento Sans"/>
                <a:sym typeface="Quattrocento Sans"/>
              </a:defRPr>
            </a:lvl8pPr>
            <a:lvl9pPr lvl="8" rtl="0">
              <a:spcBef>
                <a:spcPts val="0"/>
              </a:spcBef>
              <a:spcAft>
                <a:spcPts val="0"/>
              </a:spcAft>
              <a:buSzPts val="4800"/>
              <a:buFont typeface="Quattrocento Sans"/>
              <a:buNone/>
              <a:defRPr sz="4800">
                <a:latin typeface="Quattrocento Sans"/>
                <a:ea typeface="Quattrocento Sans"/>
                <a:cs typeface="Quattrocento Sans"/>
                <a:sym typeface="Quattrocento Sans"/>
              </a:defRPr>
            </a:lvl9pPr>
          </a:lstStyle>
          <a:p>
            <a:endParaRPr/>
          </a:p>
        </p:txBody>
      </p:sp>
      <p:sp>
        <p:nvSpPr>
          <p:cNvPr id="8" name="Google Shape;8;p1"/>
          <p:cNvSpPr txBox="1">
            <a:spLocks noGrp="1"/>
          </p:cNvSpPr>
          <p:nvPr>
            <p:ph type="body" idx="1"/>
          </p:nvPr>
        </p:nvSpPr>
        <p:spPr>
          <a:xfrm>
            <a:off x="398550" y="906463"/>
            <a:ext cx="7737300" cy="2672700"/>
          </a:xfrm>
          <a:prstGeom prst="rect">
            <a:avLst/>
          </a:prstGeom>
          <a:noFill/>
          <a:ln>
            <a:noFill/>
          </a:ln>
        </p:spPr>
        <p:txBody>
          <a:bodyPr spcFirstLastPara="1" wrap="square" lIns="91425" tIns="91425" rIns="91425" bIns="91425" anchor="t" anchorCtr="0">
            <a:noAutofit/>
          </a:bodyPr>
          <a:lstStyle>
            <a:lvl1pPr marL="457200" lvl="0" indent="-368300" rtl="0">
              <a:lnSpc>
                <a:spcPct val="115000"/>
              </a:lnSpc>
              <a:spcBef>
                <a:spcPts val="0"/>
              </a:spcBef>
              <a:spcAft>
                <a:spcPts val="0"/>
              </a:spcAft>
              <a:buSzPts val="2200"/>
              <a:buFont typeface="Quattrocento Sans"/>
              <a:buChar char="●"/>
              <a:defRPr sz="2200">
                <a:latin typeface="Quattrocento Sans"/>
                <a:ea typeface="Quattrocento Sans"/>
                <a:cs typeface="Quattrocento Sans"/>
                <a:sym typeface="Quattrocento Sans"/>
              </a:defRPr>
            </a:lvl1pPr>
            <a:lvl2pPr marL="914400" lvl="1" indent="-330200" rtl="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2pPr>
            <a:lvl3pPr marL="1371600" lvl="2" indent="-330200" rtl="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3pPr>
            <a:lvl4pPr marL="1828800" lvl="3"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4pPr>
            <a:lvl5pPr marL="2286000" lvl="4"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5pPr>
            <a:lvl6pPr marL="2743200" lvl="5"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6pPr>
            <a:lvl7pPr marL="3200400" lvl="6"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7pPr>
            <a:lvl8pPr marL="3657600" lvl="7"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8pPr>
            <a:lvl9pPr marL="4114800" lvl="8" indent="-292100" rtl="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github.com/lchangxii/cs3210" TargetMode="External"/><Relationship Id="rId5" Type="http://schemas.openxmlformats.org/officeDocument/2006/relationships/hyperlink" Target="https://drive.google.com/drive/folders/1ReR6WXbN8s561FRvoBIbp7EOScimIGcs?usp=sharing"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forms.gle/94Exe4edGzMt72Gb6"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subTitle" idx="1"/>
          </p:nvPr>
        </p:nvSpPr>
        <p:spPr>
          <a:xfrm>
            <a:off x="314175" y="2794501"/>
            <a:ext cx="8515500" cy="631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900"/>
              <a:t>Quiz 1/2 Review + GPU tidbits </a:t>
            </a:r>
            <a:endParaRPr sz="3000" b="1">
              <a:solidFill>
                <a:srgbClr val="FF0000"/>
              </a:solidFill>
            </a:endParaRPr>
          </a:p>
        </p:txBody>
      </p:sp>
      <p:sp>
        <p:nvSpPr>
          <p:cNvPr id="62" name="Google Shape;62;p14"/>
          <p:cNvSpPr txBox="1">
            <a:spLocks noGrp="1"/>
          </p:cNvSpPr>
          <p:nvPr>
            <p:ph type="title"/>
          </p:nvPr>
        </p:nvSpPr>
        <p:spPr>
          <a:xfrm>
            <a:off x="424050" y="1717799"/>
            <a:ext cx="8295900" cy="107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CS3210 Tutorial 4</a:t>
            </a:r>
            <a:endParaRPr/>
          </a:p>
        </p:txBody>
      </p:sp>
      <p:sp>
        <p:nvSpPr>
          <p:cNvPr id="63" name="Google Shape;63;p1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21" name="Google Shape;121;p22"/>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2</a:t>
            </a:r>
            <a:endParaRPr/>
          </a:p>
        </p:txBody>
      </p:sp>
      <p:sp>
        <p:nvSpPr>
          <p:cNvPr id="122" name="Google Shape;122;p22"/>
          <p:cNvSpPr txBox="1">
            <a:spLocks noGrp="1"/>
          </p:cNvSpPr>
          <p:nvPr>
            <p:ph type="body" idx="1"/>
          </p:nvPr>
        </p:nvSpPr>
        <p:spPr>
          <a:xfrm>
            <a:off x="398550" y="906475"/>
            <a:ext cx="3449700" cy="39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Understanding the problem</a:t>
            </a:r>
            <a:endParaRPr sz="1900" b="1"/>
          </a:p>
          <a:p>
            <a:pPr marL="457200" lvl="0" indent="-368300" algn="l" rtl="0">
              <a:spcBef>
                <a:spcPts val="0"/>
              </a:spcBef>
              <a:spcAft>
                <a:spcPts val="0"/>
              </a:spcAft>
              <a:buSzPts val="2200"/>
              <a:buChar char="●"/>
            </a:pPr>
            <a:r>
              <a:rPr lang="en"/>
              <a:t>Two threads, both updating values within an array of structs</a:t>
            </a:r>
            <a:endParaRPr/>
          </a:p>
          <a:p>
            <a:pPr marL="0" lvl="0" indent="0" algn="l" rtl="0">
              <a:spcBef>
                <a:spcPts val="0"/>
              </a:spcBef>
              <a:spcAft>
                <a:spcPts val="0"/>
              </a:spcAft>
              <a:buNone/>
            </a:pPr>
            <a:endParaRPr/>
          </a:p>
          <a:p>
            <a:pPr marL="457200" lvl="0" indent="-368300" algn="l" rtl="0">
              <a:spcBef>
                <a:spcPts val="0"/>
              </a:spcBef>
              <a:spcAft>
                <a:spcPts val="0"/>
              </a:spcAft>
              <a:buSzPts val="2200"/>
              <a:buChar char="●"/>
            </a:pPr>
            <a:r>
              <a:rPr lang="en"/>
              <a:t>One changes the </a:t>
            </a:r>
            <a:r>
              <a:rPr lang="en" i="1"/>
              <a:t>position</a:t>
            </a:r>
            <a:r>
              <a:rPr lang="en"/>
              <a:t> variable, one changes the </a:t>
            </a:r>
            <a:r>
              <a:rPr lang="en" i="1"/>
              <a:t>state</a:t>
            </a:r>
            <a:r>
              <a:rPr lang="en"/>
              <a:t> variable, for each struct</a:t>
            </a:r>
            <a:endParaRPr/>
          </a:p>
        </p:txBody>
      </p:sp>
      <p:pic>
        <p:nvPicPr>
          <p:cNvPr id="123" name="Google Shape;123;p22"/>
          <p:cNvPicPr preferRelativeResize="0"/>
          <p:nvPr/>
        </p:nvPicPr>
        <p:blipFill>
          <a:blip r:embed="rId3">
            <a:alphaModFix/>
          </a:blip>
          <a:stretch>
            <a:fillRect/>
          </a:stretch>
        </p:blipFill>
        <p:spPr>
          <a:xfrm>
            <a:off x="3728972" y="381887"/>
            <a:ext cx="5415029" cy="437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29" name="Google Shape;129;p23"/>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2</a:t>
            </a:r>
            <a:endParaRPr/>
          </a:p>
        </p:txBody>
      </p:sp>
      <p:sp>
        <p:nvSpPr>
          <p:cNvPr id="130" name="Google Shape;130;p23"/>
          <p:cNvSpPr txBox="1">
            <a:spLocks noGrp="1"/>
          </p:cNvSpPr>
          <p:nvPr>
            <p:ph type="body" idx="1"/>
          </p:nvPr>
        </p:nvSpPr>
        <p:spPr>
          <a:xfrm>
            <a:off x="398550" y="906475"/>
            <a:ext cx="3449700" cy="39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Why don’t we get 2x speedup?</a:t>
            </a:r>
            <a:endParaRPr sz="1900" b="1"/>
          </a:p>
          <a:p>
            <a:pPr marL="457200" lvl="0" indent="-349250" algn="l" rtl="0">
              <a:spcBef>
                <a:spcPts val="0"/>
              </a:spcBef>
              <a:spcAft>
                <a:spcPts val="0"/>
              </a:spcAft>
              <a:buClr>
                <a:srgbClr val="38761D"/>
              </a:buClr>
              <a:buSzPts val="1900"/>
              <a:buChar char="●"/>
            </a:pPr>
            <a:r>
              <a:rPr lang="en" sz="1900" b="1">
                <a:solidFill>
                  <a:srgbClr val="38761D"/>
                </a:solidFill>
              </a:rPr>
              <a:t>Classic </a:t>
            </a:r>
            <a:r>
              <a:rPr lang="en" sz="1900" b="1" u="sng">
                <a:solidFill>
                  <a:srgbClr val="38761D"/>
                </a:solidFill>
              </a:rPr>
              <a:t>false sharing</a:t>
            </a:r>
            <a:endParaRPr sz="1900" b="1" u="sng">
              <a:solidFill>
                <a:srgbClr val="38761D"/>
              </a:solidFill>
            </a:endParaRPr>
          </a:p>
          <a:p>
            <a:pPr marL="457200" lvl="0" indent="0" algn="l" rtl="0">
              <a:spcBef>
                <a:spcPts val="0"/>
              </a:spcBef>
              <a:spcAft>
                <a:spcPts val="0"/>
              </a:spcAft>
              <a:buNone/>
            </a:pPr>
            <a:endParaRPr sz="1900" b="1" u="sng">
              <a:solidFill>
                <a:srgbClr val="38761D"/>
              </a:solidFill>
            </a:endParaRPr>
          </a:p>
          <a:p>
            <a:pPr marL="457200" lvl="0" indent="-349250" algn="l" rtl="0">
              <a:spcBef>
                <a:spcPts val="0"/>
              </a:spcBef>
              <a:spcAft>
                <a:spcPts val="0"/>
              </a:spcAft>
              <a:buClr>
                <a:srgbClr val="38761D"/>
              </a:buClr>
              <a:buSzPts val="1900"/>
              <a:buChar char="●"/>
            </a:pPr>
            <a:r>
              <a:rPr lang="en" sz="1900">
                <a:solidFill>
                  <a:srgbClr val="38761D"/>
                </a:solidFill>
              </a:rPr>
              <a:t>Both threads (if running at the same rate) are writing to the </a:t>
            </a:r>
            <a:r>
              <a:rPr lang="en" sz="1900" b="1">
                <a:solidFill>
                  <a:srgbClr val="38761D"/>
                </a:solidFill>
              </a:rPr>
              <a:t>same entity </a:t>
            </a:r>
            <a:endParaRPr sz="1900" b="1">
              <a:solidFill>
                <a:srgbClr val="38761D"/>
              </a:solidFill>
            </a:endParaRPr>
          </a:p>
          <a:p>
            <a:pPr marL="457200" lvl="0" indent="0" algn="l" rtl="0">
              <a:spcBef>
                <a:spcPts val="0"/>
              </a:spcBef>
              <a:spcAft>
                <a:spcPts val="0"/>
              </a:spcAft>
              <a:buNone/>
            </a:pPr>
            <a:endParaRPr sz="1900" b="1">
              <a:solidFill>
                <a:srgbClr val="38761D"/>
              </a:solidFill>
            </a:endParaRPr>
          </a:p>
          <a:p>
            <a:pPr marL="457200" lvl="0" indent="-349250" algn="l" rtl="0">
              <a:spcBef>
                <a:spcPts val="0"/>
              </a:spcBef>
              <a:spcAft>
                <a:spcPts val="0"/>
              </a:spcAft>
              <a:buClr>
                <a:srgbClr val="38761D"/>
              </a:buClr>
              <a:buSzPts val="1900"/>
              <a:buChar char="●"/>
            </a:pPr>
            <a:r>
              <a:rPr lang="en" sz="1900">
                <a:solidFill>
                  <a:srgbClr val="38761D"/>
                </a:solidFill>
              </a:rPr>
              <a:t>That’s OK, but position and state are part of the </a:t>
            </a:r>
            <a:r>
              <a:rPr lang="en" sz="1900" b="1">
                <a:solidFill>
                  <a:srgbClr val="38761D"/>
                </a:solidFill>
              </a:rPr>
              <a:t>same cache line!! </a:t>
            </a:r>
            <a:endParaRPr sz="1900" b="1">
              <a:solidFill>
                <a:srgbClr val="38761D"/>
              </a:solidFill>
            </a:endParaRPr>
          </a:p>
          <a:p>
            <a:pPr marL="0" lvl="0" indent="0" algn="l" rtl="0">
              <a:spcBef>
                <a:spcPts val="0"/>
              </a:spcBef>
              <a:spcAft>
                <a:spcPts val="0"/>
              </a:spcAft>
              <a:buNone/>
            </a:pPr>
            <a:endParaRPr sz="1900" b="1">
              <a:solidFill>
                <a:srgbClr val="38761D"/>
              </a:solidFill>
            </a:endParaRPr>
          </a:p>
        </p:txBody>
      </p:sp>
      <p:pic>
        <p:nvPicPr>
          <p:cNvPr id="131" name="Google Shape;131;p23"/>
          <p:cNvPicPr preferRelativeResize="0"/>
          <p:nvPr/>
        </p:nvPicPr>
        <p:blipFill>
          <a:blip r:embed="rId3">
            <a:alphaModFix/>
          </a:blip>
          <a:stretch>
            <a:fillRect/>
          </a:stretch>
        </p:blipFill>
        <p:spPr>
          <a:xfrm>
            <a:off x="3728972" y="381887"/>
            <a:ext cx="5415029" cy="437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3872150" y="1518650"/>
            <a:ext cx="5350875" cy="3009250"/>
          </a:xfrm>
          <a:prstGeom prst="rect">
            <a:avLst/>
          </a:prstGeom>
          <a:noFill/>
          <a:ln>
            <a:noFill/>
          </a:ln>
        </p:spPr>
      </p:pic>
      <p:sp>
        <p:nvSpPr>
          <p:cNvPr id="137" name="Google Shape;137;p24"/>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False Sharing</a:t>
            </a:r>
            <a:endParaRPr/>
          </a:p>
        </p:txBody>
      </p:sp>
      <p:sp>
        <p:nvSpPr>
          <p:cNvPr id="138" name="Google Shape;138;p24"/>
          <p:cNvSpPr txBox="1">
            <a:spLocks noGrp="1"/>
          </p:cNvSpPr>
          <p:nvPr>
            <p:ph type="body" idx="1"/>
          </p:nvPr>
        </p:nvSpPr>
        <p:spPr>
          <a:xfrm>
            <a:off x="398550" y="906475"/>
            <a:ext cx="3969000" cy="3882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Two cores update different data that </a:t>
            </a:r>
            <a:r>
              <a:rPr lang="en" sz="2000" i="1" dirty="0"/>
              <a:t>happens </a:t>
            </a:r>
            <a:r>
              <a:rPr lang="en" sz="2000" dirty="0"/>
              <a:t>to be part of the same cache line!</a:t>
            </a:r>
            <a:endParaRPr sz="2000" dirty="0"/>
          </a:p>
          <a:p>
            <a:pPr marL="457200" lvl="0" indent="0" algn="l" rtl="0">
              <a:spcBef>
                <a:spcPts val="0"/>
              </a:spcBef>
              <a:spcAft>
                <a:spcPts val="0"/>
              </a:spcAft>
              <a:buNone/>
            </a:pPr>
            <a:endParaRPr sz="2000" dirty="0"/>
          </a:p>
          <a:p>
            <a:pPr marL="457200" lvl="0" indent="-355600" algn="l" rtl="0">
              <a:spcBef>
                <a:spcPts val="0"/>
              </a:spcBef>
              <a:spcAft>
                <a:spcPts val="0"/>
              </a:spcAft>
              <a:buSzPts val="2000"/>
              <a:buChar char="●"/>
            </a:pPr>
            <a:r>
              <a:rPr lang="en" sz="2000" dirty="0"/>
              <a:t>Due to </a:t>
            </a:r>
            <a:r>
              <a:rPr lang="en" sz="2000" b="1" dirty="0"/>
              <a:t>cache coherence</a:t>
            </a:r>
            <a:r>
              <a:rPr lang="en" sz="2000" dirty="0"/>
              <a:t>, the data must be </a:t>
            </a:r>
            <a:r>
              <a:rPr lang="en" sz="2000" b="1" dirty="0"/>
              <a:t>written back to memory</a:t>
            </a:r>
            <a:r>
              <a:rPr lang="en" sz="2000" dirty="0"/>
              <a:t> and </a:t>
            </a:r>
            <a:r>
              <a:rPr lang="en" sz="2000" b="1" dirty="0"/>
              <a:t>written to the other core’s cache</a:t>
            </a:r>
            <a:r>
              <a:rPr lang="en" sz="2000" dirty="0"/>
              <a:t>, even if not strictly needed!</a:t>
            </a:r>
            <a:endParaRPr sz="1800" dirty="0"/>
          </a:p>
        </p:txBody>
      </p:sp>
      <p:sp>
        <p:nvSpPr>
          <p:cNvPr id="139" name="Google Shape;139;p2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40" name="Google Shape;140;p24"/>
          <p:cNvPicPr preferRelativeResize="0"/>
          <p:nvPr/>
        </p:nvPicPr>
        <p:blipFill rotWithShape="1">
          <a:blip r:embed="rId4">
            <a:alphaModFix/>
          </a:blip>
          <a:srcRect b="79898"/>
          <a:stretch/>
        </p:blipFill>
        <p:spPr>
          <a:xfrm>
            <a:off x="4150850" y="414900"/>
            <a:ext cx="4613376" cy="75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3728972" y="444050"/>
            <a:ext cx="5415029" cy="4379725"/>
          </a:xfrm>
          <a:prstGeom prst="rect">
            <a:avLst/>
          </a:prstGeom>
          <a:noFill/>
          <a:ln>
            <a:noFill/>
          </a:ln>
        </p:spPr>
      </p:pic>
      <p:sp>
        <p:nvSpPr>
          <p:cNvPr id="146" name="Google Shape;146;p25"/>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47" name="Google Shape;147;p25"/>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2</a:t>
            </a:r>
            <a:endParaRPr/>
          </a:p>
        </p:txBody>
      </p:sp>
      <p:sp>
        <p:nvSpPr>
          <p:cNvPr id="148" name="Google Shape;148;p25"/>
          <p:cNvSpPr txBox="1">
            <a:spLocks noGrp="1"/>
          </p:cNvSpPr>
          <p:nvPr>
            <p:ph type="body" idx="1"/>
          </p:nvPr>
        </p:nvSpPr>
        <p:spPr>
          <a:xfrm>
            <a:off x="398550" y="906475"/>
            <a:ext cx="3770700" cy="39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How to solve (at least 3 ideas)?</a:t>
            </a:r>
            <a:endParaRPr sz="1600" b="1" dirty="0"/>
          </a:p>
          <a:p>
            <a:pPr marL="457200" lvl="0" indent="-330200" algn="l" rtl="0">
              <a:spcBef>
                <a:spcPts val="0"/>
              </a:spcBef>
              <a:spcAft>
                <a:spcPts val="0"/>
              </a:spcAft>
              <a:buClr>
                <a:srgbClr val="38761D"/>
              </a:buClr>
              <a:buSzPts val="1600"/>
              <a:buChar char="●"/>
            </a:pPr>
            <a:r>
              <a:rPr lang="en" sz="1600" b="1" dirty="0">
                <a:solidFill>
                  <a:srgbClr val="FF0000"/>
                </a:solidFill>
              </a:rPr>
              <a:t>Have two separate arrays:</a:t>
            </a:r>
            <a:endParaRPr sz="1600" b="1" dirty="0">
              <a:solidFill>
                <a:srgbClr val="FF0000"/>
              </a:solidFill>
            </a:endParaRPr>
          </a:p>
          <a:p>
            <a:pPr marL="914400" lvl="1" indent="-330200" algn="l" rtl="0">
              <a:spcBef>
                <a:spcPts val="0"/>
              </a:spcBef>
              <a:spcAft>
                <a:spcPts val="0"/>
              </a:spcAft>
              <a:buClr>
                <a:srgbClr val="38761D"/>
              </a:buClr>
              <a:buSzPts val="1600"/>
              <a:buChar char="○"/>
            </a:pPr>
            <a:r>
              <a:rPr lang="en" sz="1600" b="1" dirty="0">
                <a:solidFill>
                  <a:srgbClr val="FF0000"/>
                </a:solidFill>
                <a:latin typeface="Courier New"/>
                <a:ea typeface="Courier New"/>
                <a:cs typeface="Courier New"/>
                <a:sym typeface="Courier New"/>
              </a:rPr>
              <a:t>float position[N]</a:t>
            </a:r>
            <a:endParaRPr b="1" dirty="0">
              <a:solidFill>
                <a:srgbClr val="FF0000"/>
              </a:solidFill>
              <a:latin typeface="Courier New"/>
              <a:ea typeface="Courier New"/>
              <a:cs typeface="Courier New"/>
              <a:sym typeface="Courier New"/>
            </a:endParaRPr>
          </a:p>
          <a:p>
            <a:pPr marL="914400" lvl="1" indent="-330200" algn="l" rtl="0">
              <a:spcBef>
                <a:spcPts val="0"/>
              </a:spcBef>
              <a:spcAft>
                <a:spcPts val="0"/>
              </a:spcAft>
              <a:buClr>
                <a:srgbClr val="38761D"/>
              </a:buClr>
              <a:buSzPts val="1600"/>
              <a:buFont typeface="Courier New"/>
              <a:buChar char="○"/>
            </a:pPr>
            <a:r>
              <a:rPr lang="en" sz="1600" b="1" dirty="0">
                <a:solidFill>
                  <a:srgbClr val="FF0000"/>
                </a:solidFill>
                <a:latin typeface="Courier New"/>
                <a:ea typeface="Courier New"/>
                <a:cs typeface="Courier New"/>
                <a:sym typeface="Courier New"/>
              </a:rPr>
              <a:t>float state[N]</a:t>
            </a:r>
            <a:endParaRPr sz="1600" b="1" u="sng" dirty="0">
              <a:solidFill>
                <a:srgbClr val="FF0000"/>
              </a:solidFill>
              <a:latin typeface="Courier New"/>
              <a:ea typeface="Courier New"/>
              <a:cs typeface="Courier New"/>
              <a:sym typeface="Courier New"/>
            </a:endParaRPr>
          </a:p>
          <a:p>
            <a:pPr marL="457200" lvl="0" indent="0" algn="l" rtl="0">
              <a:spcBef>
                <a:spcPts val="0"/>
              </a:spcBef>
              <a:spcAft>
                <a:spcPts val="0"/>
              </a:spcAft>
              <a:buNone/>
            </a:pPr>
            <a:endParaRPr sz="1600" b="1" u="sng" dirty="0">
              <a:solidFill>
                <a:srgbClr val="38761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3728972" y="444050"/>
            <a:ext cx="5415029" cy="4379725"/>
          </a:xfrm>
          <a:prstGeom prst="rect">
            <a:avLst/>
          </a:prstGeom>
          <a:noFill/>
          <a:ln>
            <a:noFill/>
          </a:ln>
        </p:spPr>
      </p:pic>
      <p:sp>
        <p:nvSpPr>
          <p:cNvPr id="146" name="Google Shape;146;p25"/>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147" name="Google Shape;147;p25"/>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2</a:t>
            </a:r>
            <a:endParaRPr/>
          </a:p>
        </p:txBody>
      </p:sp>
      <p:sp>
        <p:nvSpPr>
          <p:cNvPr id="148" name="Google Shape;148;p25"/>
          <p:cNvSpPr txBox="1">
            <a:spLocks noGrp="1"/>
          </p:cNvSpPr>
          <p:nvPr>
            <p:ph type="body" idx="1"/>
          </p:nvPr>
        </p:nvSpPr>
        <p:spPr>
          <a:xfrm>
            <a:off x="398550" y="906475"/>
            <a:ext cx="3770700" cy="39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How to solve (at least 3 ideas)?</a:t>
            </a:r>
            <a:endParaRPr sz="1600" b="1" dirty="0"/>
          </a:p>
          <a:p>
            <a:pPr marL="457200" lvl="0" indent="-330200" algn="l" rtl="0">
              <a:spcBef>
                <a:spcPts val="0"/>
              </a:spcBef>
              <a:spcAft>
                <a:spcPts val="0"/>
              </a:spcAft>
              <a:buClr>
                <a:srgbClr val="38761D"/>
              </a:buClr>
              <a:buSzPts val="1600"/>
              <a:buChar char="●"/>
            </a:pPr>
            <a:r>
              <a:rPr lang="en" sz="1600" b="1" dirty="0">
                <a:solidFill>
                  <a:srgbClr val="38761D"/>
                </a:solidFill>
              </a:rPr>
              <a:t>Have two separate arrays:</a:t>
            </a:r>
            <a:endParaRPr sz="1600" b="1" dirty="0">
              <a:solidFill>
                <a:srgbClr val="38761D"/>
              </a:solidFill>
            </a:endParaRPr>
          </a:p>
          <a:p>
            <a:pPr marL="914400" lvl="1" indent="-330200" algn="l" rtl="0">
              <a:spcBef>
                <a:spcPts val="0"/>
              </a:spcBef>
              <a:spcAft>
                <a:spcPts val="0"/>
              </a:spcAft>
              <a:buClr>
                <a:srgbClr val="38761D"/>
              </a:buClr>
              <a:buSzPts val="1600"/>
              <a:buChar char="○"/>
            </a:pPr>
            <a:r>
              <a:rPr lang="en" sz="1600" b="1" dirty="0">
                <a:solidFill>
                  <a:srgbClr val="38761D"/>
                </a:solidFill>
                <a:latin typeface="Courier New"/>
                <a:ea typeface="Courier New"/>
                <a:cs typeface="Courier New"/>
                <a:sym typeface="Courier New"/>
              </a:rPr>
              <a:t>float position[N]</a:t>
            </a:r>
            <a:endParaRPr b="1" dirty="0">
              <a:solidFill>
                <a:srgbClr val="38761D"/>
              </a:solidFill>
              <a:latin typeface="Courier New"/>
              <a:ea typeface="Courier New"/>
              <a:cs typeface="Courier New"/>
              <a:sym typeface="Courier New"/>
            </a:endParaRPr>
          </a:p>
          <a:p>
            <a:pPr marL="914400" lvl="1" indent="-330200" algn="l" rtl="0">
              <a:spcBef>
                <a:spcPts val="0"/>
              </a:spcBef>
              <a:spcAft>
                <a:spcPts val="0"/>
              </a:spcAft>
              <a:buClr>
                <a:srgbClr val="38761D"/>
              </a:buClr>
              <a:buSzPts val="1600"/>
              <a:buFont typeface="Courier New"/>
              <a:buChar char="○"/>
            </a:pPr>
            <a:r>
              <a:rPr lang="en" sz="1600" b="1" dirty="0">
                <a:solidFill>
                  <a:srgbClr val="38761D"/>
                </a:solidFill>
                <a:latin typeface="Courier New"/>
                <a:ea typeface="Courier New"/>
                <a:cs typeface="Courier New"/>
                <a:sym typeface="Courier New"/>
              </a:rPr>
              <a:t>float state[N]</a:t>
            </a:r>
            <a:endParaRPr sz="1600" b="1" u="sng" dirty="0">
              <a:solidFill>
                <a:srgbClr val="38761D"/>
              </a:solidFill>
              <a:latin typeface="Courier New"/>
              <a:ea typeface="Courier New"/>
              <a:cs typeface="Courier New"/>
              <a:sym typeface="Courier New"/>
            </a:endParaRPr>
          </a:p>
          <a:p>
            <a:pPr marL="457200" lvl="0" indent="0" algn="l" rtl="0">
              <a:spcBef>
                <a:spcPts val="0"/>
              </a:spcBef>
              <a:spcAft>
                <a:spcPts val="0"/>
              </a:spcAft>
              <a:buNone/>
            </a:pPr>
            <a:endParaRPr sz="1600" b="1" u="sng" dirty="0">
              <a:solidFill>
                <a:srgbClr val="38761D"/>
              </a:solidFill>
            </a:endParaRPr>
          </a:p>
          <a:p>
            <a:pPr marL="457200" lvl="0" indent="-330200" algn="l" rtl="0">
              <a:spcBef>
                <a:spcPts val="0"/>
              </a:spcBef>
              <a:spcAft>
                <a:spcPts val="0"/>
              </a:spcAft>
              <a:buClr>
                <a:srgbClr val="38761D"/>
              </a:buClr>
              <a:buSzPts val="1600"/>
              <a:buChar char="●"/>
            </a:pPr>
            <a:r>
              <a:rPr lang="en" sz="1600" dirty="0">
                <a:solidFill>
                  <a:srgbClr val="FF0000"/>
                </a:solidFill>
              </a:rPr>
              <a:t>Have </a:t>
            </a:r>
            <a:r>
              <a:rPr lang="en" sz="1600" b="1" dirty="0">
                <a:solidFill>
                  <a:srgbClr val="FF0000"/>
                </a:solidFill>
              </a:rPr>
              <a:t>padding</a:t>
            </a:r>
            <a:r>
              <a:rPr lang="en" sz="1600" dirty="0">
                <a:solidFill>
                  <a:srgbClr val="FF0000"/>
                </a:solidFill>
              </a:rPr>
              <a:t> between position and state to put them in diff cache lines</a:t>
            </a:r>
            <a:endParaRPr sz="1600" dirty="0">
              <a:solidFill>
                <a:srgbClr val="FF0000"/>
              </a:solidFill>
            </a:endParaRPr>
          </a:p>
          <a:p>
            <a:pPr marL="914400" lvl="1" indent="-336550" algn="l" rtl="0">
              <a:spcBef>
                <a:spcPts val="0"/>
              </a:spcBef>
              <a:spcAft>
                <a:spcPts val="0"/>
              </a:spcAft>
              <a:buClr>
                <a:srgbClr val="38761D"/>
              </a:buClr>
              <a:buSzPts val="1700"/>
              <a:buChar char="○"/>
            </a:pPr>
            <a:r>
              <a:rPr lang="en" dirty="0">
                <a:solidFill>
                  <a:srgbClr val="FF0000"/>
                </a:solidFill>
              </a:rPr>
              <a:t>E.g., add a field like </a:t>
            </a:r>
            <a:br>
              <a:rPr lang="en" dirty="0">
                <a:solidFill>
                  <a:srgbClr val="FF0000"/>
                </a:solidFill>
              </a:rPr>
            </a:br>
            <a:r>
              <a:rPr lang="en" sz="1400" b="1" dirty="0">
                <a:solidFill>
                  <a:srgbClr val="FF0000"/>
                </a:solidFill>
                <a:latin typeface="Courier New"/>
                <a:ea typeface="Courier New"/>
                <a:cs typeface="Courier New"/>
                <a:sym typeface="Courier New"/>
              </a:rPr>
              <a:t>char pad[PAD_BYTES]</a:t>
            </a:r>
            <a:endParaRPr sz="1400" b="1" dirty="0">
              <a:solidFill>
                <a:srgbClr val="FF0000"/>
              </a:solidFill>
              <a:latin typeface="Courier New"/>
              <a:ea typeface="Courier New"/>
              <a:cs typeface="Courier New"/>
              <a:sym typeface="Courier New"/>
            </a:endParaRPr>
          </a:p>
          <a:p>
            <a:pPr marL="457200" lvl="0" indent="0" algn="l" rtl="0">
              <a:spcBef>
                <a:spcPts val="0"/>
              </a:spcBef>
              <a:spcAft>
                <a:spcPts val="0"/>
              </a:spcAft>
              <a:buNone/>
            </a:pPr>
            <a:endParaRPr sz="1600" b="1" dirty="0">
              <a:solidFill>
                <a:srgbClr val="38761D"/>
              </a:solidFill>
            </a:endParaRPr>
          </a:p>
          <a:p>
            <a:pPr marL="457200" lvl="0" indent="-330200" algn="l" rtl="0">
              <a:spcBef>
                <a:spcPts val="0"/>
              </a:spcBef>
              <a:spcAft>
                <a:spcPts val="0"/>
              </a:spcAft>
              <a:buClr>
                <a:srgbClr val="38761D"/>
              </a:buClr>
              <a:buSzPts val="1600"/>
              <a:buChar char="●"/>
            </a:pPr>
            <a:r>
              <a:rPr lang="en" sz="1600" dirty="0">
                <a:solidFill>
                  <a:srgbClr val="38761D"/>
                </a:solidFill>
              </a:rPr>
              <a:t>One loop iterates from 0 -&gt; N and the other goes from say, </a:t>
            </a:r>
            <a:br>
              <a:rPr lang="en" sz="1600" dirty="0">
                <a:solidFill>
                  <a:srgbClr val="38761D"/>
                </a:solidFill>
              </a:rPr>
            </a:br>
            <a:r>
              <a:rPr lang="en" sz="1600" dirty="0">
                <a:solidFill>
                  <a:srgbClr val="38761D"/>
                </a:solidFill>
              </a:rPr>
              <a:t>100 -&gt; wraparound -&gt; 0</a:t>
            </a:r>
            <a:endParaRPr sz="1600" b="1" dirty="0">
              <a:solidFill>
                <a:srgbClr val="38761D"/>
              </a:solidFill>
            </a:endParaRPr>
          </a:p>
        </p:txBody>
      </p:sp>
    </p:spTree>
    <p:extLst>
      <p:ext uri="{BB962C8B-B14F-4D97-AF65-F5344CB8AC3E}">
        <p14:creationId xmlns:p14="http://schemas.microsoft.com/office/powerpoint/2010/main" val="364392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3728972" y="444050"/>
            <a:ext cx="5415029" cy="4379725"/>
          </a:xfrm>
          <a:prstGeom prst="rect">
            <a:avLst/>
          </a:prstGeom>
          <a:noFill/>
          <a:ln>
            <a:noFill/>
          </a:ln>
        </p:spPr>
      </p:pic>
      <p:sp>
        <p:nvSpPr>
          <p:cNvPr id="146" name="Google Shape;146;p25"/>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47" name="Google Shape;147;p25"/>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2</a:t>
            </a:r>
            <a:endParaRPr/>
          </a:p>
        </p:txBody>
      </p:sp>
      <p:sp>
        <p:nvSpPr>
          <p:cNvPr id="148" name="Google Shape;148;p25"/>
          <p:cNvSpPr txBox="1">
            <a:spLocks noGrp="1"/>
          </p:cNvSpPr>
          <p:nvPr>
            <p:ph type="body" idx="1"/>
          </p:nvPr>
        </p:nvSpPr>
        <p:spPr>
          <a:xfrm>
            <a:off x="398550" y="906475"/>
            <a:ext cx="3770700" cy="39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How to solve (at least 3 ideas)?</a:t>
            </a:r>
            <a:endParaRPr sz="1600" b="1" dirty="0"/>
          </a:p>
          <a:p>
            <a:pPr marL="457200" lvl="0" indent="-330200" algn="l" rtl="0">
              <a:spcBef>
                <a:spcPts val="0"/>
              </a:spcBef>
              <a:spcAft>
                <a:spcPts val="0"/>
              </a:spcAft>
              <a:buClr>
                <a:srgbClr val="38761D"/>
              </a:buClr>
              <a:buSzPts val="1600"/>
              <a:buChar char="●"/>
            </a:pPr>
            <a:r>
              <a:rPr lang="en" sz="1600" b="1" dirty="0">
                <a:solidFill>
                  <a:srgbClr val="38761D"/>
                </a:solidFill>
              </a:rPr>
              <a:t>Have two separate arrays:</a:t>
            </a:r>
            <a:endParaRPr sz="1600" b="1" dirty="0">
              <a:solidFill>
                <a:srgbClr val="38761D"/>
              </a:solidFill>
            </a:endParaRPr>
          </a:p>
          <a:p>
            <a:pPr marL="914400" lvl="1" indent="-330200" algn="l" rtl="0">
              <a:spcBef>
                <a:spcPts val="0"/>
              </a:spcBef>
              <a:spcAft>
                <a:spcPts val="0"/>
              </a:spcAft>
              <a:buClr>
                <a:srgbClr val="38761D"/>
              </a:buClr>
              <a:buSzPts val="1600"/>
              <a:buChar char="○"/>
            </a:pPr>
            <a:r>
              <a:rPr lang="en" sz="1600" b="1" dirty="0">
                <a:solidFill>
                  <a:srgbClr val="38761D"/>
                </a:solidFill>
                <a:latin typeface="Courier New"/>
                <a:ea typeface="Courier New"/>
                <a:cs typeface="Courier New"/>
                <a:sym typeface="Courier New"/>
              </a:rPr>
              <a:t>float position[N]</a:t>
            </a:r>
            <a:endParaRPr b="1" dirty="0">
              <a:solidFill>
                <a:srgbClr val="38761D"/>
              </a:solidFill>
              <a:latin typeface="Courier New"/>
              <a:ea typeface="Courier New"/>
              <a:cs typeface="Courier New"/>
              <a:sym typeface="Courier New"/>
            </a:endParaRPr>
          </a:p>
          <a:p>
            <a:pPr marL="914400" lvl="1" indent="-330200" algn="l" rtl="0">
              <a:spcBef>
                <a:spcPts val="0"/>
              </a:spcBef>
              <a:spcAft>
                <a:spcPts val="0"/>
              </a:spcAft>
              <a:buClr>
                <a:srgbClr val="38761D"/>
              </a:buClr>
              <a:buSzPts val="1600"/>
              <a:buFont typeface="Courier New"/>
              <a:buChar char="○"/>
            </a:pPr>
            <a:r>
              <a:rPr lang="en" sz="1600" b="1" dirty="0">
                <a:solidFill>
                  <a:srgbClr val="38761D"/>
                </a:solidFill>
                <a:latin typeface="Courier New"/>
                <a:ea typeface="Courier New"/>
                <a:cs typeface="Courier New"/>
                <a:sym typeface="Courier New"/>
              </a:rPr>
              <a:t>float state[N]</a:t>
            </a:r>
            <a:endParaRPr sz="1600" b="1" u="sng" dirty="0">
              <a:solidFill>
                <a:srgbClr val="38761D"/>
              </a:solidFill>
              <a:latin typeface="Courier New"/>
              <a:ea typeface="Courier New"/>
              <a:cs typeface="Courier New"/>
              <a:sym typeface="Courier New"/>
            </a:endParaRPr>
          </a:p>
          <a:p>
            <a:pPr marL="457200" lvl="0" indent="0" algn="l" rtl="0">
              <a:spcBef>
                <a:spcPts val="0"/>
              </a:spcBef>
              <a:spcAft>
                <a:spcPts val="0"/>
              </a:spcAft>
              <a:buNone/>
            </a:pPr>
            <a:endParaRPr sz="1600" b="1" u="sng" dirty="0">
              <a:solidFill>
                <a:srgbClr val="38761D"/>
              </a:solidFill>
            </a:endParaRPr>
          </a:p>
          <a:p>
            <a:pPr marL="457200" lvl="0" indent="-330200" algn="l" rtl="0">
              <a:spcBef>
                <a:spcPts val="0"/>
              </a:spcBef>
              <a:spcAft>
                <a:spcPts val="0"/>
              </a:spcAft>
              <a:buClr>
                <a:srgbClr val="38761D"/>
              </a:buClr>
              <a:buSzPts val="1600"/>
              <a:buChar char="●"/>
            </a:pPr>
            <a:r>
              <a:rPr lang="en" sz="1600" dirty="0">
                <a:solidFill>
                  <a:srgbClr val="38761D"/>
                </a:solidFill>
              </a:rPr>
              <a:t>Have </a:t>
            </a:r>
            <a:r>
              <a:rPr lang="en" sz="1600" b="1" dirty="0">
                <a:solidFill>
                  <a:srgbClr val="38761D"/>
                </a:solidFill>
              </a:rPr>
              <a:t>padding</a:t>
            </a:r>
            <a:r>
              <a:rPr lang="en" sz="1600" dirty="0">
                <a:solidFill>
                  <a:srgbClr val="38761D"/>
                </a:solidFill>
              </a:rPr>
              <a:t> between position and state to put them in diff cache lines</a:t>
            </a:r>
            <a:endParaRPr sz="1600" dirty="0">
              <a:solidFill>
                <a:srgbClr val="38761D"/>
              </a:solidFill>
            </a:endParaRPr>
          </a:p>
          <a:p>
            <a:pPr marL="914400" lvl="1" indent="-336550" algn="l" rtl="0">
              <a:spcBef>
                <a:spcPts val="0"/>
              </a:spcBef>
              <a:spcAft>
                <a:spcPts val="0"/>
              </a:spcAft>
              <a:buClr>
                <a:srgbClr val="38761D"/>
              </a:buClr>
              <a:buSzPts val="1700"/>
              <a:buChar char="○"/>
            </a:pPr>
            <a:r>
              <a:rPr lang="en" dirty="0">
                <a:solidFill>
                  <a:srgbClr val="38761D"/>
                </a:solidFill>
              </a:rPr>
              <a:t>E.g., add a field like </a:t>
            </a:r>
            <a:br>
              <a:rPr lang="en" dirty="0">
                <a:solidFill>
                  <a:srgbClr val="38761D"/>
                </a:solidFill>
              </a:rPr>
            </a:br>
            <a:r>
              <a:rPr lang="en" sz="1400" b="1" dirty="0">
                <a:solidFill>
                  <a:srgbClr val="38761D"/>
                </a:solidFill>
                <a:latin typeface="Courier New"/>
                <a:ea typeface="Courier New"/>
                <a:cs typeface="Courier New"/>
                <a:sym typeface="Courier New"/>
              </a:rPr>
              <a:t>char pad[PAD_BYTES]</a:t>
            </a:r>
            <a:endParaRPr sz="1400" b="1" dirty="0">
              <a:solidFill>
                <a:srgbClr val="38761D"/>
              </a:solidFill>
              <a:latin typeface="Courier New"/>
              <a:ea typeface="Courier New"/>
              <a:cs typeface="Courier New"/>
              <a:sym typeface="Courier New"/>
            </a:endParaRPr>
          </a:p>
          <a:p>
            <a:pPr marL="457200" lvl="0" indent="0" algn="l" rtl="0">
              <a:spcBef>
                <a:spcPts val="0"/>
              </a:spcBef>
              <a:spcAft>
                <a:spcPts val="0"/>
              </a:spcAft>
              <a:buNone/>
            </a:pPr>
            <a:endParaRPr sz="1600" b="1" dirty="0">
              <a:solidFill>
                <a:srgbClr val="38761D"/>
              </a:solidFill>
            </a:endParaRPr>
          </a:p>
          <a:p>
            <a:pPr marL="457200" lvl="0" indent="-330200" algn="l" rtl="0">
              <a:spcBef>
                <a:spcPts val="0"/>
              </a:spcBef>
              <a:spcAft>
                <a:spcPts val="0"/>
              </a:spcAft>
              <a:buClr>
                <a:srgbClr val="38761D"/>
              </a:buClr>
              <a:buSzPts val="1600"/>
              <a:buChar char="●"/>
            </a:pPr>
            <a:r>
              <a:rPr lang="en" sz="1600" dirty="0">
                <a:solidFill>
                  <a:srgbClr val="FF0000"/>
                </a:solidFill>
              </a:rPr>
              <a:t>One loop iterates from 0 -&gt; N and the other goes from say, </a:t>
            </a:r>
            <a:br>
              <a:rPr lang="en" sz="1600" dirty="0">
                <a:solidFill>
                  <a:srgbClr val="FF0000"/>
                </a:solidFill>
              </a:rPr>
            </a:br>
            <a:r>
              <a:rPr lang="en" sz="1600" dirty="0">
                <a:solidFill>
                  <a:srgbClr val="FF0000"/>
                </a:solidFill>
              </a:rPr>
              <a:t>100 -&gt; wraparound -&gt; 0</a:t>
            </a:r>
            <a:endParaRPr sz="1600" b="1" dirty="0">
              <a:solidFill>
                <a:srgbClr val="FF0000"/>
              </a:solidFill>
            </a:endParaRPr>
          </a:p>
        </p:txBody>
      </p:sp>
    </p:spTree>
    <p:extLst>
      <p:ext uri="{BB962C8B-B14F-4D97-AF65-F5344CB8AC3E}">
        <p14:creationId xmlns:p14="http://schemas.microsoft.com/office/powerpoint/2010/main" val="1684181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154" name="Google Shape;154;p26"/>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question 1</a:t>
            </a:r>
            <a:endParaRPr/>
          </a:p>
        </p:txBody>
      </p:sp>
      <p:sp>
        <p:nvSpPr>
          <p:cNvPr id="155" name="Google Shape;155;p26"/>
          <p:cNvSpPr txBox="1">
            <a:spLocks noGrp="1"/>
          </p:cNvSpPr>
          <p:nvPr>
            <p:ph type="body" idx="1"/>
          </p:nvPr>
        </p:nvSpPr>
        <p:spPr>
          <a:xfrm>
            <a:off x="398550" y="906475"/>
            <a:ext cx="8649900" cy="3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Relaxed consistency models address the concern that </a:t>
            </a:r>
            <a:r>
              <a:rPr lang="en" sz="2100" b="1" dirty="0"/>
              <a:t>software complexity</a:t>
            </a:r>
            <a:r>
              <a:rPr lang="en" sz="2100" dirty="0"/>
              <a:t> is </a:t>
            </a:r>
            <a:r>
              <a:rPr lang="en" sz="2100" b="1" i="1" dirty="0"/>
              <a:t>increased</a:t>
            </a:r>
            <a:r>
              <a:rPr lang="en" sz="2100" dirty="0"/>
              <a:t> by the need for </a:t>
            </a:r>
            <a:r>
              <a:rPr lang="en" sz="2100" b="1" dirty="0"/>
              <a:t>unnecessary synchronization</a:t>
            </a:r>
            <a:r>
              <a:rPr lang="en" sz="2100" dirty="0"/>
              <a:t>.</a:t>
            </a:r>
            <a:endParaRPr sz="2100" dirty="0"/>
          </a:p>
          <a:p>
            <a:pPr marL="457200" lvl="0" indent="0" algn="l" rtl="0">
              <a:spcBef>
                <a:spcPts val="0"/>
              </a:spcBef>
              <a:spcAft>
                <a:spcPts val="0"/>
              </a:spcAft>
              <a:buNone/>
            </a:pP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54" name="Google Shape;154;p26"/>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question 1</a:t>
            </a:r>
            <a:endParaRPr/>
          </a:p>
        </p:txBody>
      </p:sp>
      <p:sp>
        <p:nvSpPr>
          <p:cNvPr id="155" name="Google Shape;155;p26"/>
          <p:cNvSpPr txBox="1">
            <a:spLocks noGrp="1"/>
          </p:cNvSpPr>
          <p:nvPr>
            <p:ph type="body" idx="1"/>
          </p:nvPr>
        </p:nvSpPr>
        <p:spPr>
          <a:xfrm>
            <a:off x="398550" y="906475"/>
            <a:ext cx="8649900" cy="3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Relaxed consistency models address the concern that </a:t>
            </a:r>
            <a:r>
              <a:rPr lang="en" sz="2100" b="1" dirty="0"/>
              <a:t>software complexity</a:t>
            </a:r>
            <a:r>
              <a:rPr lang="en" sz="2100" dirty="0"/>
              <a:t> is </a:t>
            </a:r>
            <a:r>
              <a:rPr lang="en" sz="2100" b="1" i="1" dirty="0"/>
              <a:t>increased</a:t>
            </a:r>
            <a:r>
              <a:rPr lang="en" sz="2100" dirty="0"/>
              <a:t> by the need for </a:t>
            </a:r>
            <a:r>
              <a:rPr lang="en" sz="2100" b="1" dirty="0"/>
              <a:t>unnecessary synchronization</a:t>
            </a:r>
            <a:r>
              <a:rPr lang="en" sz="2100" dirty="0"/>
              <a:t>.</a:t>
            </a:r>
            <a:endParaRPr sz="2100" dirty="0"/>
          </a:p>
          <a:p>
            <a:pPr marL="457200" lvl="0" indent="0" algn="l" rtl="0">
              <a:spcBef>
                <a:spcPts val="0"/>
              </a:spcBef>
              <a:spcAft>
                <a:spcPts val="0"/>
              </a:spcAft>
              <a:buNone/>
            </a:pPr>
            <a:endParaRPr sz="1800" dirty="0"/>
          </a:p>
          <a:p>
            <a:pPr marL="457200" lvl="0" indent="-361950" algn="l" rtl="0">
              <a:spcBef>
                <a:spcPts val="0"/>
              </a:spcBef>
              <a:spcAft>
                <a:spcPts val="0"/>
              </a:spcAft>
              <a:buClr>
                <a:srgbClr val="FF0000"/>
              </a:buClr>
              <a:buSzPts val="2100"/>
              <a:buChar char="●"/>
            </a:pPr>
            <a:r>
              <a:rPr lang="en" sz="2100" b="1" dirty="0">
                <a:solidFill>
                  <a:srgbClr val="FF0000"/>
                </a:solidFill>
              </a:rPr>
              <a:t>False: </a:t>
            </a:r>
            <a:r>
              <a:rPr lang="en" sz="2100" dirty="0">
                <a:solidFill>
                  <a:srgbClr val="FF0000"/>
                </a:solidFill>
              </a:rPr>
              <a:t>relaxed consistency </a:t>
            </a:r>
            <a:r>
              <a:rPr lang="en" sz="2100" b="1" dirty="0">
                <a:solidFill>
                  <a:srgbClr val="FF0000"/>
                </a:solidFill>
              </a:rPr>
              <a:t>does not address software complexity</a:t>
            </a:r>
            <a:endParaRPr sz="2100" dirty="0">
              <a:solidFill>
                <a:srgbClr val="FF0000"/>
              </a:solidFill>
            </a:endParaRPr>
          </a:p>
          <a:p>
            <a:pPr marL="457200" lvl="0" indent="0" algn="l" rtl="0">
              <a:spcBef>
                <a:spcPts val="0"/>
              </a:spcBef>
              <a:spcAft>
                <a:spcPts val="0"/>
              </a:spcAft>
              <a:buNone/>
            </a:pPr>
            <a:endParaRPr sz="2100" dirty="0">
              <a:solidFill>
                <a:srgbClr val="FF0000"/>
              </a:solidFill>
            </a:endParaRPr>
          </a:p>
          <a:p>
            <a:pPr marL="457200" lvl="0" indent="-361950" algn="l" rtl="0">
              <a:spcBef>
                <a:spcPts val="0"/>
              </a:spcBef>
              <a:spcAft>
                <a:spcPts val="0"/>
              </a:spcAft>
              <a:buClr>
                <a:srgbClr val="FF0000"/>
              </a:buClr>
              <a:buSzPts val="2100"/>
              <a:buChar char="●"/>
            </a:pPr>
            <a:r>
              <a:rPr lang="en" sz="2100" dirty="0">
                <a:solidFill>
                  <a:srgbClr val="FF0000"/>
                </a:solidFill>
              </a:rPr>
              <a:t>It’s a way to increase </a:t>
            </a:r>
            <a:r>
              <a:rPr lang="en" sz="2100" b="1" u="sng" dirty="0">
                <a:solidFill>
                  <a:srgbClr val="FF0000"/>
                </a:solidFill>
              </a:rPr>
              <a:t>performance</a:t>
            </a:r>
            <a:endParaRPr sz="2100" b="1" u="sng" dirty="0">
              <a:solidFill>
                <a:srgbClr val="FF0000"/>
              </a:solidFill>
            </a:endParaRPr>
          </a:p>
        </p:txBody>
      </p:sp>
    </p:spTree>
    <p:extLst>
      <p:ext uri="{BB962C8B-B14F-4D97-AF65-F5344CB8AC3E}">
        <p14:creationId xmlns:p14="http://schemas.microsoft.com/office/powerpoint/2010/main" val="6120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61" name="Google Shape;161;p27"/>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Additional question 2</a:t>
            </a:r>
            <a:endParaRPr>
              <a:solidFill>
                <a:schemeClr val="dk1"/>
              </a:solidFill>
            </a:endParaRPr>
          </a:p>
          <a:p>
            <a:pPr marL="0" lvl="0" indent="0" algn="l" rtl="0">
              <a:spcBef>
                <a:spcPts val="0"/>
              </a:spcBef>
              <a:spcAft>
                <a:spcPts val="0"/>
              </a:spcAft>
              <a:buNone/>
            </a:pPr>
            <a:endParaRPr/>
          </a:p>
        </p:txBody>
      </p:sp>
      <p:sp>
        <p:nvSpPr>
          <p:cNvPr id="162" name="Google Shape;162;p27"/>
          <p:cNvSpPr txBox="1">
            <a:spLocks noGrp="1"/>
          </p:cNvSpPr>
          <p:nvPr>
            <p:ph type="body" idx="1"/>
          </p:nvPr>
        </p:nvSpPr>
        <p:spPr>
          <a:xfrm>
            <a:off x="398550" y="906475"/>
            <a:ext cx="7737300" cy="3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Cache coherence is the property that multiple caches contain the same set of items. Is this statement true or false?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61" name="Google Shape;161;p27"/>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Additional question 2</a:t>
            </a:r>
            <a:endParaRPr>
              <a:solidFill>
                <a:schemeClr val="dk1"/>
              </a:solidFill>
            </a:endParaRPr>
          </a:p>
          <a:p>
            <a:pPr marL="0" lvl="0" indent="0" algn="l" rtl="0">
              <a:spcBef>
                <a:spcPts val="0"/>
              </a:spcBef>
              <a:spcAft>
                <a:spcPts val="0"/>
              </a:spcAft>
              <a:buNone/>
            </a:pPr>
            <a:endParaRPr/>
          </a:p>
        </p:txBody>
      </p:sp>
      <p:sp>
        <p:nvSpPr>
          <p:cNvPr id="162" name="Google Shape;162;p27"/>
          <p:cNvSpPr txBox="1">
            <a:spLocks noGrp="1"/>
          </p:cNvSpPr>
          <p:nvPr>
            <p:ph type="body" idx="1"/>
          </p:nvPr>
        </p:nvSpPr>
        <p:spPr>
          <a:xfrm>
            <a:off x="398550" y="906475"/>
            <a:ext cx="7737300" cy="3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coherence is the property that multiple caches contain the same set of items. Is this statement true or false? </a:t>
            </a:r>
            <a:endParaRPr/>
          </a:p>
          <a:p>
            <a:pPr marL="457200" lvl="0" indent="-368300" algn="l" rtl="0">
              <a:spcBef>
                <a:spcPts val="0"/>
              </a:spcBef>
              <a:spcAft>
                <a:spcPts val="0"/>
              </a:spcAft>
              <a:buClr>
                <a:srgbClr val="FF0000"/>
              </a:buClr>
              <a:buSzPts val="2200"/>
              <a:buChar char="●"/>
            </a:pPr>
            <a:r>
              <a:rPr lang="en" b="1">
                <a:solidFill>
                  <a:srgbClr val="FF0000"/>
                </a:solidFill>
              </a:rPr>
              <a:t>False: </a:t>
            </a:r>
            <a:r>
              <a:rPr lang="en">
                <a:solidFill>
                  <a:srgbClr val="FF0000"/>
                </a:solidFill>
              </a:rPr>
              <a:t>Caches do not have to contain the </a:t>
            </a:r>
            <a:r>
              <a:rPr lang="en" b="1">
                <a:solidFill>
                  <a:srgbClr val="FF0000"/>
                </a:solidFill>
              </a:rPr>
              <a:t>same set</a:t>
            </a:r>
            <a:r>
              <a:rPr lang="en">
                <a:solidFill>
                  <a:srgbClr val="FF0000"/>
                </a:solidFill>
              </a:rPr>
              <a:t> of items</a:t>
            </a:r>
            <a:endParaRPr>
              <a:solidFill>
                <a:srgbClr val="FF0000"/>
              </a:solidFill>
            </a:endParaRPr>
          </a:p>
          <a:p>
            <a:pPr marL="0" lvl="0" indent="0" algn="l" rtl="0">
              <a:spcBef>
                <a:spcPts val="0"/>
              </a:spcBef>
              <a:spcAft>
                <a:spcPts val="0"/>
              </a:spcAft>
              <a:buNone/>
            </a:pPr>
            <a:endParaRPr>
              <a:solidFill>
                <a:srgbClr val="FF0000"/>
              </a:solidFill>
            </a:endParaRPr>
          </a:p>
          <a:p>
            <a:pPr marL="457200" lvl="0" indent="-368300" algn="l" rtl="0">
              <a:spcBef>
                <a:spcPts val="0"/>
              </a:spcBef>
              <a:spcAft>
                <a:spcPts val="0"/>
              </a:spcAft>
              <a:buClr>
                <a:srgbClr val="FF0000"/>
              </a:buClr>
              <a:buSzPts val="2200"/>
              <a:buChar char="●"/>
            </a:pPr>
            <a:r>
              <a:rPr lang="en">
                <a:solidFill>
                  <a:srgbClr val="FF0000"/>
                </a:solidFill>
              </a:rPr>
              <a:t>We just need to make sure that the specific cache lines that is </a:t>
            </a:r>
            <a:r>
              <a:rPr lang="en" b="1">
                <a:solidFill>
                  <a:srgbClr val="FF0000"/>
                </a:solidFill>
              </a:rPr>
              <a:t>being accessed </a:t>
            </a:r>
            <a:r>
              <a:rPr lang="en">
                <a:solidFill>
                  <a:srgbClr val="FF0000"/>
                </a:solidFill>
              </a:rPr>
              <a:t>by multiple processors is in </a:t>
            </a:r>
            <a:r>
              <a:rPr lang="en" b="1">
                <a:solidFill>
                  <a:srgbClr val="FF0000"/>
                </a:solidFill>
              </a:rPr>
              <a:t>sync </a:t>
            </a:r>
            <a:endParaRPr>
              <a:solidFill>
                <a:srgbClr val="FF0000"/>
              </a:solidFill>
            </a:endParaRPr>
          </a:p>
        </p:txBody>
      </p:sp>
    </p:spTree>
    <p:extLst>
      <p:ext uri="{BB962C8B-B14F-4D97-AF65-F5344CB8AC3E}">
        <p14:creationId xmlns:p14="http://schemas.microsoft.com/office/powerpoint/2010/main" val="198202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Questions and Slides Sharing</a:t>
            </a:r>
            <a:endParaRPr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A39CF52-2B7D-4201-A21E-2FAA07EBE8D9}"/>
              </a:ext>
            </a:extLst>
          </p:cNvPr>
          <p:cNvPicPr>
            <a:picLocks noChangeAspect="1"/>
          </p:cNvPicPr>
          <p:nvPr/>
        </p:nvPicPr>
        <p:blipFill rotWithShape="1">
          <a:blip r:embed="rId3"/>
          <a:srcRect b="36842"/>
          <a:stretch/>
        </p:blipFill>
        <p:spPr>
          <a:xfrm>
            <a:off x="5314115" y="1152425"/>
            <a:ext cx="3518185" cy="1521775"/>
          </a:xfrm>
          <a:prstGeom prst="rect">
            <a:avLst/>
          </a:prstGeom>
        </p:spPr>
      </p:pic>
      <p:pic>
        <p:nvPicPr>
          <p:cNvPr id="3" name="Picture 2">
            <a:extLst>
              <a:ext uri="{FF2B5EF4-FFF2-40B4-BE49-F238E27FC236}">
                <a16:creationId xmlns:a16="http://schemas.microsoft.com/office/drawing/2014/main" id="{CF90B502-6D52-452C-9E99-B60A4D566171}"/>
              </a:ext>
            </a:extLst>
          </p:cNvPr>
          <p:cNvPicPr>
            <a:picLocks noChangeAspect="1"/>
          </p:cNvPicPr>
          <p:nvPr/>
        </p:nvPicPr>
        <p:blipFill>
          <a:blip r:embed="rId4"/>
          <a:stretch>
            <a:fillRect/>
          </a:stretch>
        </p:blipFill>
        <p:spPr>
          <a:xfrm>
            <a:off x="5314115" y="2981400"/>
            <a:ext cx="3708592" cy="2061036"/>
          </a:xfrm>
          <a:prstGeom prst="rect">
            <a:avLst/>
          </a:prstGeom>
        </p:spPr>
      </p:pic>
      <p:sp>
        <p:nvSpPr>
          <p:cNvPr id="4" name="Arrow: Down 3">
            <a:extLst>
              <a:ext uri="{FF2B5EF4-FFF2-40B4-BE49-F238E27FC236}">
                <a16:creationId xmlns:a16="http://schemas.microsoft.com/office/drawing/2014/main" id="{F4E0948E-E664-4825-8E51-3D6A9882C6FD}"/>
              </a:ext>
            </a:extLst>
          </p:cNvPr>
          <p:cNvSpPr/>
          <p:nvPr/>
        </p:nvSpPr>
        <p:spPr>
          <a:xfrm>
            <a:off x="7043093" y="2748746"/>
            <a:ext cx="200233" cy="158107"/>
          </a:xfrm>
          <a:prstGeom prst="downArrow">
            <a:avLst/>
          </a:prstGeom>
          <a:no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Google Shape;73;p14">
            <a:extLst>
              <a:ext uri="{FF2B5EF4-FFF2-40B4-BE49-F238E27FC236}">
                <a16:creationId xmlns:a16="http://schemas.microsoft.com/office/drawing/2014/main" id="{0822F86B-B1EB-430E-B136-8D9934712DC5}"/>
              </a:ext>
            </a:extLst>
          </p:cNvPr>
          <p:cNvSpPr txBox="1">
            <a:spLocks/>
          </p:cNvSpPr>
          <p:nvPr/>
        </p:nvSpPr>
        <p:spPr>
          <a:xfrm>
            <a:off x="311700" y="1266325"/>
            <a:ext cx="4614046" cy="36222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Quattrocento Sans"/>
              <a:buChar char="●"/>
              <a:defRPr sz="2200" b="0" i="0" u="none" strike="noStrike" cap="none">
                <a:solidFill>
                  <a:srgbClr val="000000"/>
                </a:solidFill>
                <a:latin typeface="Quattrocento Sans"/>
                <a:ea typeface="Quattrocento Sans"/>
                <a:cs typeface="Quattrocento Sans"/>
                <a:sym typeface="Quattrocento Sans"/>
              </a:defRPr>
            </a:lvl1pPr>
            <a:lvl2pPr marL="914400" marR="0" lvl="1" indent="-317500" algn="l" rtl="0">
              <a:lnSpc>
                <a:spcPct val="115000"/>
              </a:lnSpc>
              <a:spcBef>
                <a:spcPts val="0"/>
              </a:spcBef>
              <a:spcAft>
                <a:spcPts val="0"/>
              </a:spcAft>
              <a:buClr>
                <a:srgbClr val="000000"/>
              </a:buClr>
              <a:buSzPts val="1400"/>
              <a:buFont typeface="Quattrocento Sans"/>
              <a:buChar char="○"/>
              <a:defRPr sz="1600" b="0" i="0" u="none" strike="noStrike" cap="none">
                <a:solidFill>
                  <a:srgbClr val="000000"/>
                </a:solidFill>
                <a:latin typeface="Quattrocento Sans"/>
                <a:ea typeface="Quattrocento Sans"/>
                <a:cs typeface="Quattrocento Sans"/>
                <a:sym typeface="Quattrocento Sans"/>
              </a:defRPr>
            </a:lvl2pPr>
            <a:lvl3pPr marL="1371600" marR="0" lvl="2" indent="-317500" algn="l" rtl="0">
              <a:lnSpc>
                <a:spcPct val="115000"/>
              </a:lnSpc>
              <a:spcBef>
                <a:spcPts val="0"/>
              </a:spcBef>
              <a:spcAft>
                <a:spcPts val="0"/>
              </a:spcAft>
              <a:buClr>
                <a:srgbClr val="000000"/>
              </a:buClr>
              <a:buSzPts val="1400"/>
              <a:buFont typeface="Quattrocento Sans"/>
              <a:buChar char="■"/>
              <a:defRPr sz="1600" b="0" i="0" u="none" strike="noStrike" cap="none">
                <a:solidFill>
                  <a:srgbClr val="000000"/>
                </a:solidFill>
                <a:latin typeface="Quattrocento Sans"/>
                <a:ea typeface="Quattrocento Sans"/>
                <a:cs typeface="Quattrocento Sans"/>
                <a:sym typeface="Quattrocento Sans"/>
              </a:defRPr>
            </a:lvl3pPr>
            <a:lvl4pPr marL="1828800" marR="0" lvl="3" indent="-317500" algn="l" rtl="0">
              <a:lnSpc>
                <a:spcPct val="115000"/>
              </a:lnSpc>
              <a:spcBef>
                <a:spcPts val="0"/>
              </a:spcBef>
              <a:spcAft>
                <a:spcPts val="0"/>
              </a:spcAft>
              <a:buClr>
                <a:srgbClr val="000000"/>
              </a:buClr>
              <a:buSzPts val="1400"/>
              <a:buFont typeface="Quattrocento Sans"/>
              <a:buChar char="●"/>
              <a:defRPr sz="1000" b="0" i="0" u="none" strike="noStrike" cap="none">
                <a:solidFill>
                  <a:srgbClr val="000000"/>
                </a:solidFill>
                <a:latin typeface="Quattrocento Sans"/>
                <a:ea typeface="Quattrocento Sans"/>
                <a:cs typeface="Quattrocento Sans"/>
                <a:sym typeface="Quattrocento Sans"/>
              </a:defRPr>
            </a:lvl4pPr>
            <a:lvl5pPr marL="2286000" marR="0" lvl="4" indent="-317500" algn="l" rtl="0">
              <a:lnSpc>
                <a:spcPct val="115000"/>
              </a:lnSpc>
              <a:spcBef>
                <a:spcPts val="0"/>
              </a:spcBef>
              <a:spcAft>
                <a:spcPts val="0"/>
              </a:spcAft>
              <a:buClr>
                <a:srgbClr val="000000"/>
              </a:buClr>
              <a:buSzPts val="1400"/>
              <a:buFont typeface="Quattrocento Sans"/>
              <a:buChar char="○"/>
              <a:defRPr sz="1000" b="0" i="0" u="none" strike="noStrike" cap="none">
                <a:solidFill>
                  <a:srgbClr val="000000"/>
                </a:solidFill>
                <a:latin typeface="Quattrocento Sans"/>
                <a:ea typeface="Quattrocento Sans"/>
                <a:cs typeface="Quattrocento Sans"/>
                <a:sym typeface="Quattrocento Sans"/>
              </a:defRPr>
            </a:lvl5pPr>
            <a:lvl6pPr marL="2743200" marR="0" lvl="5" indent="-317500" algn="l" rtl="0">
              <a:lnSpc>
                <a:spcPct val="115000"/>
              </a:lnSpc>
              <a:spcBef>
                <a:spcPts val="0"/>
              </a:spcBef>
              <a:spcAft>
                <a:spcPts val="0"/>
              </a:spcAft>
              <a:buClr>
                <a:srgbClr val="000000"/>
              </a:buClr>
              <a:buSzPts val="1400"/>
              <a:buFont typeface="Quattrocento Sans"/>
              <a:buChar char="■"/>
              <a:defRPr sz="1000" b="0" i="0" u="none" strike="noStrike" cap="none">
                <a:solidFill>
                  <a:srgbClr val="000000"/>
                </a:solidFill>
                <a:latin typeface="Quattrocento Sans"/>
                <a:ea typeface="Quattrocento Sans"/>
                <a:cs typeface="Quattrocento Sans"/>
                <a:sym typeface="Quattrocento Sans"/>
              </a:defRPr>
            </a:lvl6pPr>
            <a:lvl7pPr marL="3200400" marR="0" lvl="6" indent="-317500" algn="l" rtl="0">
              <a:lnSpc>
                <a:spcPct val="115000"/>
              </a:lnSpc>
              <a:spcBef>
                <a:spcPts val="0"/>
              </a:spcBef>
              <a:spcAft>
                <a:spcPts val="0"/>
              </a:spcAft>
              <a:buClr>
                <a:srgbClr val="000000"/>
              </a:buClr>
              <a:buSzPts val="1400"/>
              <a:buFont typeface="Quattrocento Sans"/>
              <a:buChar char="●"/>
              <a:defRPr sz="1000" b="0" i="0" u="none" strike="noStrike" cap="none">
                <a:solidFill>
                  <a:srgbClr val="000000"/>
                </a:solidFill>
                <a:latin typeface="Quattrocento Sans"/>
                <a:ea typeface="Quattrocento Sans"/>
                <a:cs typeface="Quattrocento Sans"/>
                <a:sym typeface="Quattrocento Sans"/>
              </a:defRPr>
            </a:lvl7pPr>
            <a:lvl8pPr marL="3657600" marR="0" lvl="7" indent="-317500" algn="l" rtl="0">
              <a:lnSpc>
                <a:spcPct val="115000"/>
              </a:lnSpc>
              <a:spcBef>
                <a:spcPts val="0"/>
              </a:spcBef>
              <a:spcAft>
                <a:spcPts val="0"/>
              </a:spcAft>
              <a:buClr>
                <a:srgbClr val="000000"/>
              </a:buClr>
              <a:buSzPts val="1400"/>
              <a:buFont typeface="Quattrocento Sans"/>
              <a:buChar char="○"/>
              <a:defRPr sz="1000" b="0" i="0" u="none" strike="noStrike" cap="none">
                <a:solidFill>
                  <a:srgbClr val="000000"/>
                </a:solidFill>
                <a:latin typeface="Quattrocento Sans"/>
                <a:ea typeface="Quattrocento Sans"/>
                <a:cs typeface="Quattrocento Sans"/>
                <a:sym typeface="Quattrocento Sans"/>
              </a:defRPr>
            </a:lvl8pPr>
            <a:lvl9pPr marL="4114800" marR="0" lvl="8" indent="-317500" algn="l" rtl="0">
              <a:lnSpc>
                <a:spcPct val="115000"/>
              </a:lnSpc>
              <a:spcBef>
                <a:spcPts val="0"/>
              </a:spcBef>
              <a:spcAft>
                <a:spcPts val="0"/>
              </a:spcAft>
              <a:buClr>
                <a:srgbClr val="000000"/>
              </a:buClr>
              <a:buSzPts val="1400"/>
              <a:buFont typeface="Quattrocento Sans"/>
              <a:buChar char="■"/>
              <a:defRPr sz="1000" b="0" i="0" u="none" strike="noStrike" cap="none">
                <a:solidFill>
                  <a:srgbClr val="000000"/>
                </a:solidFill>
                <a:latin typeface="Quattrocento Sans"/>
                <a:ea typeface="Quattrocento Sans"/>
                <a:cs typeface="Quattrocento Sans"/>
                <a:sym typeface="Quattrocento Sans"/>
              </a:defRPr>
            </a:lvl9pPr>
          </a:lstStyle>
          <a:p>
            <a:pPr marL="0" indent="0">
              <a:buFont typeface="Quattrocento Sans"/>
              <a:buNone/>
            </a:pPr>
            <a:r>
              <a:rPr lang="en-US" b="1" dirty="0">
                <a:latin typeface="Times New Roman" panose="02020603050405020304" pitchFamily="18" charset="0"/>
                <a:cs typeface="Times New Roman" panose="02020603050405020304" pitchFamily="18" charset="0"/>
              </a:rPr>
              <a:t>Slides</a:t>
            </a:r>
          </a:p>
          <a:p>
            <a:pPr lvl="0" indent="-327025">
              <a:spcBef>
                <a:spcPts val="1000"/>
              </a:spcBef>
              <a:buClr>
                <a:srgbClr val="6AA84F"/>
              </a:buClr>
              <a:buSzPts val="1550"/>
            </a:pPr>
            <a:r>
              <a:rPr lang="en-US" sz="2400" b="1" dirty="0" err="1">
                <a:solidFill>
                  <a:srgbClr val="6AA84F"/>
                </a:solidFill>
                <a:latin typeface="Times New Roman" panose="02020603050405020304" pitchFamily="18" charset="0"/>
                <a:cs typeface="Times New Roman" panose="02020603050405020304" pitchFamily="18" charset="0"/>
              </a:rPr>
              <a:t>Github</a:t>
            </a:r>
            <a:r>
              <a:rPr lang="en-US" sz="2400" b="1" dirty="0">
                <a:solidFill>
                  <a:srgbClr val="6AA84F"/>
                </a:solidFill>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hlinkClick r:id="rId5"/>
              </a:rPr>
              <a:t>Google D</a:t>
            </a:r>
            <a:r>
              <a:rPr lang="en-US" altLang="zh-CN" sz="2400" b="1" dirty="0">
                <a:latin typeface="Times New Roman" panose="02020603050405020304" pitchFamily="18" charset="0"/>
                <a:cs typeface="Times New Roman" panose="02020603050405020304" pitchFamily="18" charset="0"/>
                <a:hlinkClick r:id="rId5"/>
              </a:rPr>
              <a:t>rive</a:t>
            </a:r>
            <a:r>
              <a:rPr lang="en-US" sz="2400" b="1" dirty="0">
                <a:solidFill>
                  <a:srgbClr val="6AA84F"/>
                </a:solidFill>
                <a:latin typeface="Times New Roman" panose="02020603050405020304" pitchFamily="18" charset="0"/>
                <a:cs typeface="Times New Roman" panose="02020603050405020304" pitchFamily="18" charset="0"/>
              </a:rPr>
              <a:t> after every session.</a:t>
            </a:r>
          </a:p>
          <a:p>
            <a:pPr lvl="1" indent="-342900">
              <a:spcBef>
                <a:spcPts val="1200"/>
              </a:spcBef>
              <a:buSzPts val="1800"/>
              <a:buFont typeface="Quattrocento Sans"/>
              <a:buChar char="●"/>
            </a:pPr>
            <a:r>
              <a:rPr lang="en-US" b="1" dirty="0">
                <a:solidFill>
                  <a:srgbClr val="6AA84F"/>
                </a:solidFill>
                <a:latin typeface="Times New Roman" panose="02020603050405020304" pitchFamily="18" charset="0"/>
                <a:cs typeface="Times New Roman" panose="02020603050405020304" pitchFamily="18" charset="0"/>
                <a:hlinkClick r:id="rId6"/>
              </a:rPr>
              <a:t>https://github.com/lchangxii/cs3210</a:t>
            </a:r>
            <a:endParaRPr lang="en-US" b="1" u="sng" dirty="0">
              <a:solidFill>
                <a:srgbClr val="6AA84F"/>
              </a:solidFill>
              <a:latin typeface="Times New Roman" panose="02020603050405020304" pitchFamily="18" charset="0"/>
              <a:cs typeface="Times New Roman" panose="02020603050405020304" pitchFamily="18" charset="0"/>
            </a:endParaRPr>
          </a:p>
          <a:p>
            <a:pPr lvl="1" indent="-342900">
              <a:spcBef>
                <a:spcPts val="1200"/>
              </a:spcBef>
              <a:buSzPts val="1800"/>
              <a:buFont typeface="Quattrocento Sans"/>
              <a:buChar char="●"/>
            </a:pPr>
            <a:r>
              <a:rPr lang="en-US" b="1" dirty="0">
                <a:latin typeface="Times New Roman" panose="02020603050405020304" pitchFamily="18" charset="0"/>
                <a:cs typeface="Times New Roman" panose="02020603050405020304" pitchFamily="18" charset="0"/>
              </a:rPr>
              <a:t>You can find the </a:t>
            </a:r>
            <a:r>
              <a:rPr lang="en-US" b="1" dirty="0">
                <a:latin typeface="Times New Roman" panose="02020603050405020304" pitchFamily="18" charset="0"/>
                <a:cs typeface="Times New Roman" panose="02020603050405020304" pitchFamily="18" charset="0"/>
                <a:hlinkClick r:id="rId5"/>
              </a:rPr>
              <a:t>Link</a:t>
            </a:r>
            <a:r>
              <a:rPr lang="en-US" b="1" dirty="0">
                <a:latin typeface="Times New Roman" panose="02020603050405020304" pitchFamily="18" charset="0"/>
                <a:cs typeface="Times New Roman" panose="02020603050405020304" pitchFamily="18" charset="0"/>
              </a:rPr>
              <a:t> in the README if preferring Google Drive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Matrix Multiplication in OpenMP and CUDA</a:t>
            </a:r>
            <a:endParaRPr sz="3000"/>
          </a:p>
        </p:txBody>
      </p:sp>
      <p:sp>
        <p:nvSpPr>
          <p:cNvPr id="168" name="Google Shape;168;p28"/>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We discussed the matrix multiplication problem in many contexts in this course. </a:t>
            </a:r>
            <a:endParaRPr/>
          </a:p>
          <a:p>
            <a:pPr marL="0" lvl="0" indent="0" algn="l" rtl="0">
              <a:spcBef>
                <a:spcPts val="0"/>
              </a:spcBef>
              <a:spcAft>
                <a:spcPts val="0"/>
              </a:spcAft>
              <a:buNone/>
            </a:pPr>
            <a:r>
              <a:rPr lang="en"/>
              <a:t>Assume you are required to implement two programs, one in OpenMP and another one is CUDA that do matrix multiplication for two large square matrices. The matrices are stored in two files and they do not fit in memory (i.e. both the host memory and the device memory are unable to store the entirety of a single matrix). The result is computed and stored in a file.</a:t>
            </a:r>
            <a:endParaRPr/>
          </a:p>
          <a:p>
            <a:pPr marL="0" lvl="0" indent="0" algn="l" rtl="0">
              <a:spcBef>
                <a:spcPts val="0"/>
              </a:spcBef>
              <a:spcAft>
                <a:spcPts val="0"/>
              </a:spcAft>
              <a:buNone/>
            </a:pPr>
            <a:r>
              <a:rPr lang="en"/>
              <a:t>Assume that the computers (machines) used for all questions below have similar performance to the computers you used to do your assignments.</a:t>
            </a:r>
            <a:endParaRPr/>
          </a:p>
        </p:txBody>
      </p:sp>
      <p:sp>
        <p:nvSpPr>
          <p:cNvPr id="169" name="Google Shape;169;p28"/>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9"/>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D3C45"/>
                </a:solidFill>
                <a:highlight>
                  <a:srgbClr val="FFFFFF"/>
                </a:highlight>
                <a:latin typeface="Arial"/>
                <a:ea typeface="Arial"/>
                <a:cs typeface="Arial"/>
                <a:sym typeface="Arial"/>
              </a:rPr>
              <a:t>If you try to run a classic matrix multiplication implementation in OpenMP (like the one we used in Lab 2), you will experience some issues. Are the following statements true or false?</a:t>
            </a:r>
            <a:endParaRPr sz="2500"/>
          </a:p>
        </p:txBody>
      </p:sp>
      <p:sp>
        <p:nvSpPr>
          <p:cNvPr id="176" name="Google Shape;176;p2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177" name="Google Shape;177;p29"/>
          <p:cNvPicPr preferRelativeResize="0"/>
          <p:nvPr/>
        </p:nvPicPr>
        <p:blipFill>
          <a:blip r:embed="rId3">
            <a:alphaModFix/>
          </a:blip>
          <a:stretch>
            <a:fillRect/>
          </a:stretch>
        </p:blipFill>
        <p:spPr>
          <a:xfrm>
            <a:off x="681025" y="1519238"/>
            <a:ext cx="7172325" cy="176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30"/>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D3C45"/>
                </a:solidFill>
                <a:highlight>
                  <a:srgbClr val="FFFFFF"/>
                </a:highlight>
                <a:latin typeface="Arial"/>
                <a:ea typeface="Arial"/>
                <a:cs typeface="Arial"/>
                <a:sym typeface="Arial"/>
              </a:rPr>
              <a:t>If you try to run a classic matrix multiplication implementation in OpenMP (like the one we used in Lab 2), you will experience some issues. Are the following statements true or false?</a:t>
            </a:r>
            <a:endParaRPr sz="2500"/>
          </a:p>
        </p:txBody>
      </p:sp>
      <p:sp>
        <p:nvSpPr>
          <p:cNvPr id="184" name="Google Shape;184;p30"/>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185" name="Google Shape;185;p30"/>
          <p:cNvPicPr preferRelativeResize="0"/>
          <p:nvPr/>
        </p:nvPicPr>
        <p:blipFill>
          <a:blip r:embed="rId3">
            <a:alphaModFix/>
          </a:blip>
          <a:stretch>
            <a:fillRect/>
          </a:stretch>
        </p:blipFill>
        <p:spPr>
          <a:xfrm>
            <a:off x="1009650" y="1533525"/>
            <a:ext cx="7124700" cy="2076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31"/>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2D3C45"/>
                </a:solidFill>
                <a:highlight>
                  <a:srgbClr val="FFFFFF"/>
                </a:highlight>
                <a:latin typeface="Arial"/>
                <a:ea typeface="Arial"/>
                <a:cs typeface="Arial"/>
                <a:sym typeface="Arial"/>
              </a:rPr>
              <a:t>Which of the two matrix multiplication classic implementations (OpenMP and CUDA) do you expect to have better performance (i.e. smaller execution time) </a:t>
            </a:r>
            <a:r>
              <a:rPr lang="en" sz="1300" b="1">
                <a:solidFill>
                  <a:srgbClr val="2D3C45"/>
                </a:solidFill>
                <a:highlight>
                  <a:srgbClr val="FFFFFF"/>
                </a:highlight>
                <a:latin typeface="Arial"/>
                <a:ea typeface="Arial"/>
                <a:cs typeface="Arial"/>
                <a:sym typeface="Arial"/>
              </a:rPr>
              <a:t>in the scenario provided above</a:t>
            </a:r>
            <a:r>
              <a:rPr lang="en" sz="1300">
                <a:solidFill>
                  <a:srgbClr val="2D3C45"/>
                </a:solidFill>
                <a:highlight>
                  <a:srgbClr val="FFFFFF"/>
                </a:highlight>
                <a:latin typeface="Arial"/>
                <a:ea typeface="Arial"/>
                <a:cs typeface="Arial"/>
                <a:sym typeface="Arial"/>
              </a:rPr>
              <a:t> and why? </a:t>
            </a:r>
            <a:endParaRPr sz="1300">
              <a:solidFill>
                <a:srgbClr val="2D3C45"/>
              </a:solidFill>
              <a:highlight>
                <a:srgbClr val="FFFFFF"/>
              </a:highlight>
              <a:latin typeface="Arial"/>
              <a:ea typeface="Arial"/>
              <a:cs typeface="Arial"/>
              <a:sym typeface="Arial"/>
            </a:endParaRPr>
          </a:p>
          <a:p>
            <a:pPr marL="0" lvl="0" indent="0" algn="l" rtl="0">
              <a:spcBef>
                <a:spcPts val="0"/>
              </a:spcBef>
              <a:spcAft>
                <a:spcPts val="0"/>
              </a:spcAft>
              <a:buNone/>
            </a:pPr>
            <a:r>
              <a:rPr lang="en" sz="1300">
                <a:solidFill>
                  <a:srgbClr val="2D3C45"/>
                </a:solidFill>
                <a:highlight>
                  <a:srgbClr val="FFFFFF"/>
                </a:highlight>
                <a:latin typeface="Arial"/>
                <a:ea typeface="Arial"/>
                <a:cs typeface="Arial"/>
                <a:sym typeface="Arial"/>
              </a:rPr>
              <a:t>Are the following statements true or false?</a:t>
            </a:r>
            <a:endParaRPr sz="1300">
              <a:solidFill>
                <a:srgbClr val="2D3C45"/>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2D3C45"/>
              </a:solidFill>
              <a:highlight>
                <a:srgbClr val="FFFFFF"/>
              </a:highlight>
              <a:latin typeface="Arial"/>
              <a:ea typeface="Arial"/>
              <a:cs typeface="Arial"/>
              <a:sym typeface="Arial"/>
            </a:endParaRPr>
          </a:p>
        </p:txBody>
      </p:sp>
      <p:sp>
        <p:nvSpPr>
          <p:cNvPr id="192" name="Google Shape;192;p31"/>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193" name="Google Shape;193;p31"/>
          <p:cNvPicPr preferRelativeResize="0"/>
          <p:nvPr/>
        </p:nvPicPr>
        <p:blipFill>
          <a:blip r:embed="rId3">
            <a:alphaModFix/>
          </a:blip>
          <a:stretch>
            <a:fillRect/>
          </a:stretch>
        </p:blipFill>
        <p:spPr>
          <a:xfrm>
            <a:off x="1004875" y="1826575"/>
            <a:ext cx="7134225" cy="175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32"/>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2D3C45"/>
                </a:solidFill>
                <a:highlight>
                  <a:srgbClr val="FFFFFF"/>
                </a:highlight>
                <a:latin typeface="Arial"/>
                <a:ea typeface="Arial"/>
                <a:cs typeface="Arial"/>
                <a:sym typeface="Arial"/>
              </a:rPr>
              <a:t>Which of the two matrix multiplication classic implementations (OpenMP and CUDA) do you expect to have better performance (i.e. smaller execution time) </a:t>
            </a:r>
            <a:r>
              <a:rPr lang="en" sz="1300" b="1">
                <a:solidFill>
                  <a:srgbClr val="2D3C45"/>
                </a:solidFill>
                <a:highlight>
                  <a:srgbClr val="FFFFFF"/>
                </a:highlight>
                <a:latin typeface="Arial"/>
                <a:ea typeface="Arial"/>
                <a:cs typeface="Arial"/>
                <a:sym typeface="Arial"/>
              </a:rPr>
              <a:t>in the scenario provided above</a:t>
            </a:r>
            <a:r>
              <a:rPr lang="en" sz="1300">
                <a:solidFill>
                  <a:srgbClr val="2D3C45"/>
                </a:solidFill>
                <a:highlight>
                  <a:srgbClr val="FFFFFF"/>
                </a:highlight>
                <a:latin typeface="Arial"/>
                <a:ea typeface="Arial"/>
                <a:cs typeface="Arial"/>
                <a:sym typeface="Arial"/>
              </a:rPr>
              <a:t> and why? </a:t>
            </a:r>
            <a:endParaRPr sz="1300">
              <a:solidFill>
                <a:srgbClr val="2D3C45"/>
              </a:solidFill>
              <a:highlight>
                <a:srgbClr val="FFFFFF"/>
              </a:highlight>
              <a:latin typeface="Arial"/>
              <a:ea typeface="Arial"/>
              <a:cs typeface="Arial"/>
              <a:sym typeface="Arial"/>
            </a:endParaRPr>
          </a:p>
          <a:p>
            <a:pPr marL="0" lvl="0" indent="0" algn="l" rtl="0">
              <a:spcBef>
                <a:spcPts val="0"/>
              </a:spcBef>
              <a:spcAft>
                <a:spcPts val="0"/>
              </a:spcAft>
              <a:buNone/>
            </a:pPr>
            <a:r>
              <a:rPr lang="en" sz="1300">
                <a:solidFill>
                  <a:srgbClr val="2D3C45"/>
                </a:solidFill>
                <a:highlight>
                  <a:srgbClr val="FFFFFF"/>
                </a:highlight>
                <a:latin typeface="Arial"/>
                <a:ea typeface="Arial"/>
                <a:cs typeface="Arial"/>
                <a:sym typeface="Arial"/>
              </a:rPr>
              <a:t>Are the following statements true or false?</a:t>
            </a:r>
            <a:endParaRPr sz="1300">
              <a:solidFill>
                <a:srgbClr val="2D3C45"/>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2D3C45"/>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2D3C45"/>
              </a:solidFill>
              <a:highlight>
                <a:srgbClr val="FFFFFF"/>
              </a:highlight>
              <a:latin typeface="Arial"/>
              <a:ea typeface="Arial"/>
              <a:cs typeface="Arial"/>
              <a:sym typeface="Arial"/>
            </a:endParaRPr>
          </a:p>
          <a:p>
            <a:pPr marL="0" lvl="0" indent="0" algn="l" rtl="0">
              <a:spcBef>
                <a:spcPts val="0"/>
              </a:spcBef>
              <a:spcAft>
                <a:spcPts val="0"/>
              </a:spcAft>
              <a:buNone/>
            </a:pPr>
            <a:endParaRPr sz="1300">
              <a:solidFill>
                <a:srgbClr val="2D3C45"/>
              </a:solidFill>
              <a:highlight>
                <a:srgbClr val="FFFFFF"/>
              </a:highlight>
              <a:latin typeface="Arial"/>
              <a:ea typeface="Arial"/>
              <a:cs typeface="Arial"/>
              <a:sym typeface="Arial"/>
            </a:endParaRPr>
          </a:p>
        </p:txBody>
      </p:sp>
      <p:sp>
        <p:nvSpPr>
          <p:cNvPr id="200" name="Google Shape;200;p32"/>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201" name="Google Shape;201;p32"/>
          <p:cNvPicPr preferRelativeResize="0"/>
          <p:nvPr/>
        </p:nvPicPr>
        <p:blipFill>
          <a:blip r:embed="rId3">
            <a:alphaModFix/>
          </a:blip>
          <a:stretch>
            <a:fillRect/>
          </a:stretch>
        </p:blipFill>
        <p:spPr>
          <a:xfrm>
            <a:off x="1181100" y="1852613"/>
            <a:ext cx="7086600" cy="1743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07" name="Google Shape;207;p33"/>
          <p:cNvSpPr txBox="1">
            <a:spLocks noGrp="1"/>
          </p:cNvSpPr>
          <p:nvPr>
            <p:ph type="title"/>
          </p:nvPr>
        </p:nvSpPr>
        <p:spPr>
          <a:xfrm>
            <a:off x="424050" y="2229150"/>
            <a:ext cx="82959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Lab 3: GPU Sum</a:t>
            </a:r>
            <a:endParaRPr sz="3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Lab3: GPU Sum - </a:t>
            </a:r>
            <a:r>
              <a:rPr lang="en">
                <a:solidFill>
                  <a:srgbClr val="38761D"/>
                </a:solidFill>
              </a:rPr>
              <a:t>methods to make fast</a:t>
            </a:r>
            <a:endParaRPr>
              <a:solidFill>
                <a:srgbClr val="38761D"/>
              </a:solidFill>
            </a:endParaRPr>
          </a:p>
        </p:txBody>
      </p:sp>
      <p:sp>
        <p:nvSpPr>
          <p:cNvPr id="213" name="Google Shape;213;p34"/>
          <p:cNvSpPr txBox="1">
            <a:spLocks noGrp="1"/>
          </p:cNvSpPr>
          <p:nvPr>
            <p:ph type="body" idx="1"/>
          </p:nvPr>
        </p:nvSpPr>
        <p:spPr>
          <a:xfrm>
            <a:off x="98200" y="913150"/>
            <a:ext cx="7737300" cy="3502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dirty="0">
                <a:solidFill>
                  <a:srgbClr val="FF0000"/>
                </a:solidFill>
              </a:rPr>
              <a:t>Atomic add:</a:t>
            </a:r>
            <a:endParaRPr dirty="0">
              <a:solidFill>
                <a:srgbClr val="FF0000"/>
              </a:solidFill>
            </a:endParaRPr>
          </a:p>
          <a:p>
            <a:pPr marL="914400" lvl="1" indent="-330200" algn="l" rtl="0">
              <a:spcBef>
                <a:spcPts val="0"/>
              </a:spcBef>
              <a:spcAft>
                <a:spcPts val="0"/>
              </a:spcAft>
              <a:buSzPts val="1600"/>
              <a:buChar char="○"/>
            </a:pPr>
            <a:r>
              <a:rPr lang="en" dirty="0">
                <a:solidFill>
                  <a:srgbClr val="FF0000"/>
                </a:solidFill>
              </a:rPr>
              <a:t>all threads atomically add to a global variable</a:t>
            </a:r>
            <a:endParaRPr dirty="0">
              <a:solidFill>
                <a:srgbClr val="FF0000"/>
              </a:solidFill>
            </a:endParaRPr>
          </a:p>
          <a:p>
            <a:pPr marL="0" lvl="0" indent="0" algn="l" rtl="0">
              <a:spcBef>
                <a:spcPts val="0"/>
              </a:spcBef>
              <a:spcAft>
                <a:spcPts val="0"/>
              </a:spcAft>
              <a:buNone/>
            </a:pPr>
            <a:endParaRPr dirty="0">
              <a:solidFill>
                <a:srgbClr val="FF0000"/>
              </a:solidFill>
              <a:latin typeface="Courier New"/>
              <a:ea typeface="Courier New"/>
              <a:cs typeface="Courier New"/>
              <a:sym typeface="Courier New"/>
            </a:endParaRPr>
          </a:p>
        </p:txBody>
      </p:sp>
      <p:sp>
        <p:nvSpPr>
          <p:cNvPr id="214" name="Google Shape;214;p3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Lab3: GPU Sum - </a:t>
            </a:r>
            <a:r>
              <a:rPr lang="en">
                <a:solidFill>
                  <a:srgbClr val="38761D"/>
                </a:solidFill>
              </a:rPr>
              <a:t>methods to make fast</a:t>
            </a:r>
            <a:endParaRPr>
              <a:solidFill>
                <a:srgbClr val="38761D"/>
              </a:solidFill>
            </a:endParaRPr>
          </a:p>
        </p:txBody>
      </p:sp>
      <p:sp>
        <p:nvSpPr>
          <p:cNvPr id="213" name="Google Shape;213;p34"/>
          <p:cNvSpPr txBox="1">
            <a:spLocks noGrp="1"/>
          </p:cNvSpPr>
          <p:nvPr>
            <p:ph type="body" idx="1"/>
          </p:nvPr>
        </p:nvSpPr>
        <p:spPr>
          <a:xfrm>
            <a:off x="98200" y="913150"/>
            <a:ext cx="7737300" cy="3502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dirty="0"/>
              <a:t>Atomic add:</a:t>
            </a:r>
            <a:endParaRPr dirty="0"/>
          </a:p>
          <a:p>
            <a:pPr marL="914400" lvl="1" indent="-330200" algn="l" rtl="0">
              <a:spcBef>
                <a:spcPts val="0"/>
              </a:spcBef>
              <a:spcAft>
                <a:spcPts val="0"/>
              </a:spcAft>
              <a:buSzPts val="1600"/>
              <a:buChar char="○"/>
            </a:pPr>
            <a:r>
              <a:rPr lang="en" dirty="0"/>
              <a:t>all threads atomically add to a global variable</a:t>
            </a:r>
            <a:endParaRPr dirty="0"/>
          </a:p>
          <a:p>
            <a:pPr marL="457200" lvl="0" indent="-368300" algn="l" rtl="0">
              <a:spcBef>
                <a:spcPts val="0"/>
              </a:spcBef>
              <a:spcAft>
                <a:spcPts val="0"/>
              </a:spcAft>
              <a:buSzPts val="2200"/>
              <a:buChar char="●"/>
            </a:pPr>
            <a:r>
              <a:rPr lang="en" dirty="0">
                <a:solidFill>
                  <a:srgbClr val="FF0000"/>
                </a:solidFill>
              </a:rPr>
              <a:t>Atomic shared</a:t>
            </a:r>
            <a:endParaRPr dirty="0">
              <a:solidFill>
                <a:srgbClr val="FF0000"/>
              </a:solidFill>
            </a:endParaRPr>
          </a:p>
          <a:p>
            <a:pPr marL="914400" lvl="1" indent="-330200" algn="l" rtl="0">
              <a:spcBef>
                <a:spcPts val="0"/>
              </a:spcBef>
              <a:spcAft>
                <a:spcPts val="0"/>
              </a:spcAft>
              <a:buSzPts val="1600"/>
              <a:buChar char="○"/>
            </a:pPr>
            <a:r>
              <a:rPr lang="en" dirty="0">
                <a:solidFill>
                  <a:srgbClr val="FF0000"/>
                </a:solidFill>
              </a:rPr>
              <a:t>threads add to block-shared variable</a:t>
            </a:r>
            <a:endParaRPr dirty="0">
              <a:solidFill>
                <a:srgbClr val="FF0000"/>
              </a:solidFill>
            </a:endParaRPr>
          </a:p>
          <a:p>
            <a:pPr marL="914400" lvl="1" indent="-330200" algn="l" rtl="0">
              <a:spcBef>
                <a:spcPts val="0"/>
              </a:spcBef>
              <a:spcAft>
                <a:spcPts val="0"/>
              </a:spcAft>
              <a:buSzPts val="1600"/>
              <a:buChar char="○"/>
            </a:pPr>
            <a:r>
              <a:rPr lang="en" dirty="0">
                <a:solidFill>
                  <a:srgbClr val="FF0000"/>
                </a:solidFill>
              </a:rPr>
              <a:t>then finally to global variable</a:t>
            </a:r>
            <a:endParaRPr dirty="0">
              <a:solidFill>
                <a:srgbClr val="FF0000"/>
              </a:solidFill>
            </a:endParaRPr>
          </a:p>
          <a:p>
            <a:pPr marL="0" lvl="0" indent="0" algn="l" rtl="0">
              <a:spcBef>
                <a:spcPts val="0"/>
              </a:spcBef>
              <a:spcAft>
                <a:spcPts val="0"/>
              </a:spcAft>
              <a:buNone/>
            </a:pPr>
            <a:endParaRPr dirty="0">
              <a:latin typeface="Courier New"/>
              <a:ea typeface="Courier New"/>
              <a:cs typeface="Courier New"/>
              <a:sym typeface="Courier New"/>
            </a:endParaRPr>
          </a:p>
        </p:txBody>
      </p:sp>
      <p:sp>
        <p:nvSpPr>
          <p:cNvPr id="214" name="Google Shape;214;p3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403618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Lab3: GPU Sum - </a:t>
            </a:r>
            <a:r>
              <a:rPr lang="en">
                <a:solidFill>
                  <a:srgbClr val="38761D"/>
                </a:solidFill>
              </a:rPr>
              <a:t>methods to make fast</a:t>
            </a:r>
            <a:endParaRPr>
              <a:solidFill>
                <a:srgbClr val="38761D"/>
              </a:solidFill>
            </a:endParaRPr>
          </a:p>
        </p:txBody>
      </p:sp>
      <p:sp>
        <p:nvSpPr>
          <p:cNvPr id="213" name="Google Shape;213;p34"/>
          <p:cNvSpPr txBox="1">
            <a:spLocks noGrp="1"/>
          </p:cNvSpPr>
          <p:nvPr>
            <p:ph type="body" idx="1"/>
          </p:nvPr>
        </p:nvSpPr>
        <p:spPr>
          <a:xfrm>
            <a:off x="98200" y="913150"/>
            <a:ext cx="7737300" cy="3502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dirty="0"/>
              <a:t>Atomic add:</a:t>
            </a:r>
            <a:endParaRPr dirty="0"/>
          </a:p>
          <a:p>
            <a:pPr marL="914400" lvl="1" indent="-330200" algn="l" rtl="0">
              <a:spcBef>
                <a:spcPts val="0"/>
              </a:spcBef>
              <a:spcAft>
                <a:spcPts val="0"/>
              </a:spcAft>
              <a:buSzPts val="1600"/>
              <a:buChar char="○"/>
            </a:pPr>
            <a:r>
              <a:rPr lang="en" dirty="0"/>
              <a:t>all threads atomically add to a global variable</a:t>
            </a:r>
            <a:endParaRPr dirty="0"/>
          </a:p>
          <a:p>
            <a:pPr marL="457200" lvl="0" indent="-368300" algn="l" rtl="0">
              <a:spcBef>
                <a:spcPts val="0"/>
              </a:spcBef>
              <a:spcAft>
                <a:spcPts val="0"/>
              </a:spcAft>
              <a:buSzPts val="2200"/>
              <a:buChar char="●"/>
            </a:pPr>
            <a:r>
              <a:rPr lang="en" dirty="0"/>
              <a:t>Atomic shared</a:t>
            </a:r>
            <a:endParaRPr dirty="0"/>
          </a:p>
          <a:p>
            <a:pPr marL="914400" lvl="1" indent="-330200" algn="l" rtl="0">
              <a:spcBef>
                <a:spcPts val="0"/>
              </a:spcBef>
              <a:spcAft>
                <a:spcPts val="0"/>
              </a:spcAft>
              <a:buSzPts val="1600"/>
              <a:buChar char="○"/>
            </a:pPr>
            <a:r>
              <a:rPr lang="en" dirty="0"/>
              <a:t>threads add to block-shared variable</a:t>
            </a:r>
            <a:endParaRPr dirty="0"/>
          </a:p>
          <a:p>
            <a:pPr marL="914400" lvl="1" indent="-330200" algn="l" rtl="0">
              <a:spcBef>
                <a:spcPts val="0"/>
              </a:spcBef>
              <a:spcAft>
                <a:spcPts val="0"/>
              </a:spcAft>
              <a:buSzPts val="1600"/>
              <a:buChar char="○"/>
            </a:pPr>
            <a:r>
              <a:rPr lang="en" dirty="0"/>
              <a:t>then finally to global variable</a:t>
            </a:r>
            <a:endParaRPr dirty="0"/>
          </a:p>
          <a:p>
            <a:pPr marL="457200" lvl="0" indent="-368300" algn="l" rtl="0">
              <a:spcBef>
                <a:spcPts val="0"/>
              </a:spcBef>
              <a:spcAft>
                <a:spcPts val="0"/>
              </a:spcAft>
              <a:buSzPts val="2200"/>
              <a:buChar char="●"/>
            </a:pPr>
            <a:r>
              <a:rPr lang="en" dirty="0">
                <a:solidFill>
                  <a:srgbClr val="FF0000"/>
                </a:solidFill>
              </a:rPr>
              <a:t>Reduce shared </a:t>
            </a:r>
            <a:endParaRPr dirty="0">
              <a:solidFill>
                <a:srgbClr val="FF0000"/>
              </a:solidFill>
            </a:endParaRPr>
          </a:p>
          <a:p>
            <a:pPr marL="914400" lvl="1" indent="-330200" algn="l" rtl="0">
              <a:spcBef>
                <a:spcPts val="0"/>
              </a:spcBef>
              <a:spcAft>
                <a:spcPts val="0"/>
              </a:spcAft>
              <a:buSzPts val="1600"/>
              <a:buChar char="○"/>
            </a:pPr>
            <a:r>
              <a:rPr lang="en" dirty="0">
                <a:solidFill>
                  <a:srgbClr val="FF0000"/>
                </a:solidFill>
              </a:rPr>
              <a:t>Threads combine values in a block-shared array</a:t>
            </a:r>
            <a:endParaRPr dirty="0">
              <a:solidFill>
                <a:srgbClr val="FF0000"/>
              </a:solidFill>
            </a:endParaRPr>
          </a:p>
          <a:p>
            <a:pPr marL="914400" lvl="1" indent="-330200" algn="l" rtl="0">
              <a:spcBef>
                <a:spcPts val="0"/>
              </a:spcBef>
              <a:spcAft>
                <a:spcPts val="0"/>
              </a:spcAft>
              <a:buSzPts val="1600"/>
              <a:buChar char="○"/>
            </a:pPr>
            <a:r>
              <a:rPr lang="en" dirty="0">
                <a:solidFill>
                  <a:srgbClr val="FF0000"/>
                </a:solidFill>
              </a:rPr>
              <a:t>Each step, half the threads from prev step are involved</a:t>
            </a:r>
            <a:endParaRPr dirty="0">
              <a:solidFill>
                <a:srgbClr val="FF0000"/>
              </a:solidFill>
            </a:endParaRPr>
          </a:p>
          <a:p>
            <a:pPr marL="914400" lvl="1" indent="-330200" algn="l" rtl="0">
              <a:spcBef>
                <a:spcPts val="0"/>
              </a:spcBef>
              <a:spcAft>
                <a:spcPts val="0"/>
              </a:spcAft>
              <a:buSzPts val="1600"/>
              <a:buChar char="○"/>
            </a:pPr>
            <a:r>
              <a:rPr lang="en" dirty="0">
                <a:solidFill>
                  <a:srgbClr val="FF0000"/>
                </a:solidFill>
              </a:rPr>
              <a:t>One last atomic add at the end</a:t>
            </a:r>
            <a:endParaRPr dirty="0">
              <a:solidFill>
                <a:srgbClr val="FF0000"/>
              </a:solidFill>
            </a:endParaRPr>
          </a:p>
          <a:p>
            <a:pPr marL="0" lvl="0" indent="0" algn="l" rtl="0">
              <a:spcBef>
                <a:spcPts val="0"/>
              </a:spcBef>
              <a:spcAft>
                <a:spcPts val="0"/>
              </a:spcAft>
              <a:buNone/>
            </a:pPr>
            <a:endParaRPr dirty="0">
              <a:latin typeface="Courier New"/>
              <a:ea typeface="Courier New"/>
              <a:cs typeface="Courier New"/>
              <a:sym typeface="Courier New"/>
            </a:endParaRPr>
          </a:p>
        </p:txBody>
      </p:sp>
      <p:sp>
        <p:nvSpPr>
          <p:cNvPr id="214" name="Google Shape;214;p3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15" name="Google Shape;215;p34" descr="cuda Tutorial =&gt; Parallel reduction (e.g. how to sum an array)"/>
          <p:cNvPicPr preferRelativeResize="0"/>
          <p:nvPr/>
        </p:nvPicPr>
        <p:blipFill>
          <a:blip r:embed="rId3">
            <a:alphaModFix/>
          </a:blip>
          <a:stretch>
            <a:fillRect/>
          </a:stretch>
        </p:blipFill>
        <p:spPr>
          <a:xfrm>
            <a:off x="5973700" y="1294725"/>
            <a:ext cx="2989200" cy="2554050"/>
          </a:xfrm>
          <a:prstGeom prst="rect">
            <a:avLst/>
          </a:prstGeom>
          <a:noFill/>
          <a:ln>
            <a:noFill/>
          </a:ln>
        </p:spPr>
      </p:pic>
    </p:spTree>
    <p:extLst>
      <p:ext uri="{BB962C8B-B14F-4D97-AF65-F5344CB8AC3E}">
        <p14:creationId xmlns:p14="http://schemas.microsoft.com/office/powerpoint/2010/main" val="2829696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221" name="Google Shape;221;p35"/>
          <p:cNvSpPr txBox="1">
            <a:spLocks noGrp="1"/>
          </p:cNvSpPr>
          <p:nvPr>
            <p:ph type="title"/>
          </p:nvPr>
        </p:nvSpPr>
        <p:spPr>
          <a:xfrm>
            <a:off x="424050" y="2229150"/>
            <a:ext cx="82959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Bitonic Sort in CUDA</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9" name="Google Shape;69;p15"/>
          <p:cNvSpPr txBox="1">
            <a:spLocks noGrp="1"/>
          </p:cNvSpPr>
          <p:nvPr>
            <p:ph type="title"/>
          </p:nvPr>
        </p:nvSpPr>
        <p:spPr>
          <a:xfrm>
            <a:off x="424050" y="2229150"/>
            <a:ext cx="82959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Quiz 1</a:t>
            </a:r>
            <a:endParaRPr sz="31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227" name="Google Shape;227;p36"/>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Bitonic Sort</a:t>
            </a:r>
            <a:endParaRPr/>
          </a:p>
        </p:txBody>
      </p:sp>
      <p:sp>
        <p:nvSpPr>
          <p:cNvPr id="228" name="Google Shape;228;p36"/>
          <p:cNvSpPr txBox="1">
            <a:spLocks noGrp="1"/>
          </p:cNvSpPr>
          <p:nvPr>
            <p:ph type="body" idx="1"/>
          </p:nvPr>
        </p:nvSpPr>
        <p:spPr>
          <a:xfrm>
            <a:off x="398550" y="906475"/>
            <a:ext cx="4173600" cy="3917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Great algorithm for </a:t>
            </a:r>
            <a:r>
              <a:rPr lang="en" sz="2000" b="1"/>
              <a:t>massively parallel </a:t>
            </a:r>
            <a:r>
              <a:rPr lang="en" sz="2000"/>
              <a:t>sorting</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Relies on </a:t>
            </a:r>
            <a:r>
              <a:rPr lang="en" sz="2000" b="1"/>
              <a:t>merging bitonic sequences: </a:t>
            </a:r>
            <a:r>
              <a:rPr lang="en" sz="2000"/>
              <a:t>a series of numbers that are</a:t>
            </a:r>
            <a:endParaRPr sz="2000"/>
          </a:p>
          <a:p>
            <a:pPr marL="914400" lvl="1" indent="-317500" algn="l" rtl="0">
              <a:spcBef>
                <a:spcPts val="0"/>
              </a:spcBef>
              <a:spcAft>
                <a:spcPts val="0"/>
              </a:spcAft>
              <a:buSzPts val="1400"/>
              <a:buChar char="○"/>
            </a:pPr>
            <a:r>
              <a:rPr lang="en" sz="1400"/>
              <a:t>Increasing for the first half</a:t>
            </a:r>
            <a:endParaRPr sz="1400"/>
          </a:p>
          <a:p>
            <a:pPr marL="914400" lvl="1" indent="-317500" algn="l" rtl="0">
              <a:spcBef>
                <a:spcPts val="0"/>
              </a:spcBef>
              <a:spcAft>
                <a:spcPts val="0"/>
              </a:spcAft>
              <a:buSzPts val="1400"/>
              <a:buChar char="○"/>
            </a:pPr>
            <a:r>
              <a:rPr lang="en" sz="1400"/>
              <a:t>Decreasing for the second half</a:t>
            </a:r>
            <a:endParaRPr sz="14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O(n log</a:t>
            </a:r>
            <a:r>
              <a:rPr lang="en" sz="2000" baseline="30000"/>
              <a:t>2</a:t>
            </a:r>
            <a:r>
              <a:rPr lang="en" sz="2000"/>
              <a:t>n) ⇒ serially less efficient, but massively parallel</a:t>
            </a:r>
            <a:endParaRPr sz="2000"/>
          </a:p>
        </p:txBody>
      </p:sp>
      <p:pic>
        <p:nvPicPr>
          <p:cNvPr id="229" name="Google Shape;229;p36"/>
          <p:cNvPicPr preferRelativeResize="0"/>
          <p:nvPr/>
        </p:nvPicPr>
        <p:blipFill>
          <a:blip r:embed="rId3">
            <a:alphaModFix/>
          </a:blip>
          <a:stretch>
            <a:fillRect/>
          </a:stretch>
        </p:blipFill>
        <p:spPr>
          <a:xfrm>
            <a:off x="4629782" y="938063"/>
            <a:ext cx="4217843" cy="3711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235" name="Google Shape;235;p37"/>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a:t>
            </a:r>
            <a:endParaRPr/>
          </a:p>
        </p:txBody>
      </p:sp>
      <p:sp>
        <p:nvSpPr>
          <p:cNvPr id="236" name="Google Shape;236;p37"/>
          <p:cNvSpPr txBox="1">
            <a:spLocks noGrp="1"/>
          </p:cNvSpPr>
          <p:nvPr>
            <p:ph type="body" idx="1"/>
          </p:nvPr>
        </p:nvSpPr>
        <p:spPr>
          <a:xfrm>
            <a:off x="398550" y="601663"/>
            <a:ext cx="77373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FF0000"/>
              </a:buClr>
              <a:buSzPts val="2200"/>
              <a:buChar char="●"/>
            </a:pPr>
            <a:r>
              <a:rPr lang="en">
                <a:solidFill>
                  <a:srgbClr val="FF0000"/>
                </a:solidFill>
              </a:rPr>
              <a:t>Why is this parallelizable, and ideal for CUDA?</a:t>
            </a:r>
            <a:endParaRPr>
              <a:solidFill>
                <a:srgbClr val="FF0000"/>
              </a:solidFill>
            </a:endParaRPr>
          </a:p>
        </p:txBody>
      </p:sp>
      <p:pic>
        <p:nvPicPr>
          <p:cNvPr id="237" name="Google Shape;237;p37"/>
          <p:cNvPicPr preferRelativeResize="0"/>
          <p:nvPr/>
        </p:nvPicPr>
        <p:blipFill>
          <a:blip r:embed="rId3">
            <a:alphaModFix/>
          </a:blip>
          <a:stretch>
            <a:fillRect/>
          </a:stretch>
        </p:blipFill>
        <p:spPr>
          <a:xfrm>
            <a:off x="52801" y="1952100"/>
            <a:ext cx="3623125" cy="3038100"/>
          </a:xfrm>
          <a:prstGeom prst="rect">
            <a:avLst/>
          </a:prstGeom>
          <a:noFill/>
          <a:ln>
            <a:noFill/>
          </a:ln>
        </p:spPr>
      </p:pic>
      <p:pic>
        <p:nvPicPr>
          <p:cNvPr id="238" name="Google Shape;238;p37"/>
          <p:cNvPicPr preferRelativeResize="0"/>
          <p:nvPr/>
        </p:nvPicPr>
        <p:blipFill>
          <a:blip r:embed="rId4">
            <a:alphaModFix/>
          </a:blip>
          <a:stretch>
            <a:fillRect/>
          </a:stretch>
        </p:blipFill>
        <p:spPr>
          <a:xfrm>
            <a:off x="3784900" y="1264817"/>
            <a:ext cx="5058445" cy="3878683"/>
          </a:xfrm>
          <a:prstGeom prst="rect">
            <a:avLst/>
          </a:prstGeom>
          <a:noFill/>
          <a:ln>
            <a:noFill/>
          </a:ln>
        </p:spPr>
      </p:pic>
      <p:sp>
        <p:nvSpPr>
          <p:cNvPr id="239" name="Google Shape;239;p37"/>
          <p:cNvSpPr txBox="1"/>
          <p:nvPr/>
        </p:nvSpPr>
        <p:spPr>
          <a:xfrm>
            <a:off x="3936577" y="947100"/>
            <a:ext cx="982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0000"/>
                </a:solidFill>
              </a:rPr>
              <a:t>Input</a:t>
            </a:r>
            <a:endParaRPr b="1">
              <a:solidFill>
                <a:srgbClr val="FF0000"/>
              </a:solidFill>
            </a:endParaRPr>
          </a:p>
        </p:txBody>
      </p:sp>
      <p:sp>
        <p:nvSpPr>
          <p:cNvPr id="240" name="Google Shape;240;p37"/>
          <p:cNvSpPr txBox="1"/>
          <p:nvPr/>
        </p:nvSpPr>
        <p:spPr>
          <a:xfrm>
            <a:off x="8096525" y="947093"/>
            <a:ext cx="982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0000"/>
                </a:solidFill>
              </a:rPr>
              <a:t>Output</a:t>
            </a:r>
            <a:endParaRPr b="1">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246" name="Google Shape;246;p38"/>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CUDA?</a:t>
            </a:r>
            <a:endParaRPr/>
          </a:p>
        </p:txBody>
      </p:sp>
      <p:sp>
        <p:nvSpPr>
          <p:cNvPr id="247" name="Google Shape;247;p38"/>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dirty="0"/>
              <a:t>We have the</a:t>
            </a:r>
            <a:r>
              <a:rPr lang="en" b="1" dirty="0"/>
              <a:t> same number of ‘threads’ (N/2) </a:t>
            </a:r>
            <a:r>
              <a:rPr lang="en" dirty="0"/>
              <a:t>doing the </a:t>
            </a:r>
            <a:r>
              <a:rPr lang="en" b="1" dirty="0"/>
              <a:t>same number of comparisons</a:t>
            </a:r>
            <a:r>
              <a:rPr lang="en" dirty="0"/>
              <a:t> in </a:t>
            </a:r>
            <a:r>
              <a:rPr lang="en" b="1" dirty="0"/>
              <a:t>each step</a:t>
            </a:r>
            <a:r>
              <a:rPr lang="en" dirty="0"/>
              <a:t>!</a:t>
            </a:r>
            <a:endParaRPr dirty="0"/>
          </a:p>
        </p:txBody>
      </p:sp>
      <p:pic>
        <p:nvPicPr>
          <p:cNvPr id="248" name="Google Shape;248;p38"/>
          <p:cNvPicPr preferRelativeResize="0"/>
          <p:nvPr/>
        </p:nvPicPr>
        <p:blipFill>
          <a:blip r:embed="rId3">
            <a:alphaModFix/>
          </a:blip>
          <a:stretch>
            <a:fillRect/>
          </a:stretch>
        </p:blipFill>
        <p:spPr>
          <a:xfrm>
            <a:off x="321976" y="1911300"/>
            <a:ext cx="3623125" cy="3038100"/>
          </a:xfrm>
          <a:prstGeom prst="rect">
            <a:avLst/>
          </a:prstGeom>
          <a:noFill/>
          <a:ln>
            <a:noFill/>
          </a:ln>
        </p:spPr>
      </p:pic>
      <p:pic>
        <p:nvPicPr>
          <p:cNvPr id="249" name="Google Shape;249;p38"/>
          <p:cNvPicPr preferRelativeResize="0"/>
          <p:nvPr/>
        </p:nvPicPr>
        <p:blipFill>
          <a:blip r:embed="rId4">
            <a:alphaModFix/>
          </a:blip>
          <a:stretch>
            <a:fillRect/>
          </a:stretch>
        </p:blipFill>
        <p:spPr>
          <a:xfrm>
            <a:off x="4444800" y="1717188"/>
            <a:ext cx="4242125" cy="3426325"/>
          </a:xfrm>
          <a:prstGeom prst="rect">
            <a:avLst/>
          </a:prstGeom>
          <a:noFill/>
          <a:ln>
            <a:noFill/>
          </a:ln>
        </p:spPr>
      </p:pic>
      <p:sp>
        <p:nvSpPr>
          <p:cNvPr id="3" name="TextBox 2">
            <a:extLst>
              <a:ext uri="{FF2B5EF4-FFF2-40B4-BE49-F238E27FC236}">
                <a16:creationId xmlns:a16="http://schemas.microsoft.com/office/drawing/2014/main" id="{A6B1D1C3-3CD2-45B0-A3D9-8ABC6078322F}"/>
              </a:ext>
            </a:extLst>
          </p:cNvPr>
          <p:cNvSpPr txBox="1"/>
          <p:nvPr/>
        </p:nvSpPr>
        <p:spPr>
          <a:xfrm>
            <a:off x="7495159" y="1409411"/>
            <a:ext cx="1467068" cy="307777"/>
          </a:xfrm>
          <a:prstGeom prst="rect">
            <a:avLst/>
          </a:prstGeom>
          <a:noFill/>
        </p:spPr>
        <p:txBody>
          <a:bodyPr wrap="none" rtlCol="0">
            <a:spAutoFit/>
          </a:bodyPr>
          <a:lstStyle/>
          <a:p>
            <a:r>
              <a:rPr lang="en-US" altLang="zh-CN" dirty="0">
                <a:solidFill>
                  <a:srgbClr val="FF0000"/>
                </a:solidFill>
              </a:rPr>
              <a:t>a</a:t>
            </a:r>
            <a:r>
              <a:rPr lang="en-US" dirty="0">
                <a:solidFill>
                  <a:srgbClr val="FF0000"/>
                </a:solidFill>
              </a:rPr>
              <a:t>scending order</a:t>
            </a:r>
          </a:p>
        </p:txBody>
      </p:sp>
      <p:cxnSp>
        <p:nvCxnSpPr>
          <p:cNvPr id="5" name="Straight Arrow Connector 4">
            <a:extLst>
              <a:ext uri="{FF2B5EF4-FFF2-40B4-BE49-F238E27FC236}">
                <a16:creationId xmlns:a16="http://schemas.microsoft.com/office/drawing/2014/main" id="{5AADE33B-6588-4BE4-893A-422F727AD126}"/>
              </a:ext>
            </a:extLst>
          </p:cNvPr>
          <p:cNvCxnSpPr>
            <a:cxnSpLocks/>
            <a:stCxn id="3" idx="2"/>
          </p:cNvCxnSpPr>
          <p:nvPr/>
        </p:nvCxnSpPr>
        <p:spPr>
          <a:xfrm flipH="1">
            <a:off x="8129878" y="1717188"/>
            <a:ext cx="98815" cy="3667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BE8023-C989-4692-ACE8-531BFB380F84}"/>
              </a:ext>
            </a:extLst>
          </p:cNvPr>
          <p:cNvSpPr txBox="1"/>
          <p:nvPr/>
        </p:nvSpPr>
        <p:spPr>
          <a:xfrm>
            <a:off x="7013545" y="666794"/>
            <a:ext cx="1673379" cy="307777"/>
          </a:xfrm>
          <a:prstGeom prst="rect">
            <a:avLst/>
          </a:prstGeom>
          <a:noFill/>
        </p:spPr>
        <p:txBody>
          <a:bodyPr wrap="square" rtlCol="0">
            <a:spAutoFit/>
          </a:bodyPr>
          <a:lstStyle/>
          <a:p>
            <a:r>
              <a:rPr lang="en-US" altLang="zh-CN" dirty="0">
                <a:solidFill>
                  <a:srgbClr val="FF0000"/>
                </a:solidFill>
              </a:rPr>
              <a:t>des</a:t>
            </a:r>
            <a:r>
              <a:rPr lang="en-US" dirty="0">
                <a:solidFill>
                  <a:srgbClr val="FF0000"/>
                </a:solidFill>
              </a:rPr>
              <a:t>cending order</a:t>
            </a:r>
          </a:p>
        </p:txBody>
      </p:sp>
      <p:cxnSp>
        <p:nvCxnSpPr>
          <p:cNvPr id="15" name="Straight Arrow Connector 14">
            <a:extLst>
              <a:ext uri="{FF2B5EF4-FFF2-40B4-BE49-F238E27FC236}">
                <a16:creationId xmlns:a16="http://schemas.microsoft.com/office/drawing/2014/main" id="{4F441472-BF38-41F0-B98A-DB232F5A9227}"/>
              </a:ext>
            </a:extLst>
          </p:cNvPr>
          <p:cNvCxnSpPr>
            <a:cxnSpLocks/>
            <a:stCxn id="14" idx="2"/>
          </p:cNvCxnSpPr>
          <p:nvPr/>
        </p:nvCxnSpPr>
        <p:spPr>
          <a:xfrm flipH="1">
            <a:off x="5920241" y="974571"/>
            <a:ext cx="1929994" cy="17552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255" name="Google Shape;255;p3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intuition</a:t>
            </a:r>
            <a:endParaRPr/>
          </a:p>
        </p:txBody>
      </p:sp>
      <p:sp>
        <p:nvSpPr>
          <p:cNvPr id="256" name="Google Shape;256;p39"/>
          <p:cNvSpPr txBox="1">
            <a:spLocks noGrp="1"/>
          </p:cNvSpPr>
          <p:nvPr>
            <p:ph type="body" idx="1"/>
          </p:nvPr>
        </p:nvSpPr>
        <p:spPr>
          <a:xfrm>
            <a:off x="398550" y="906475"/>
            <a:ext cx="84030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Observe: </a:t>
            </a:r>
            <a:r>
              <a:rPr lang="en" b="1"/>
              <a:t>4 comparisons</a:t>
            </a:r>
            <a:r>
              <a:rPr lang="en"/>
              <a:t> in each “step”, </a:t>
            </a:r>
            <a:r>
              <a:rPr lang="en" b="1"/>
              <a:t>N / 2, </a:t>
            </a:r>
            <a:r>
              <a:rPr lang="en"/>
              <a:t>same each time</a:t>
            </a:r>
            <a:endParaRPr/>
          </a:p>
          <a:p>
            <a:pPr marL="457200" lvl="0" indent="-368300" algn="l" rtl="0">
              <a:spcBef>
                <a:spcPts val="0"/>
              </a:spcBef>
              <a:spcAft>
                <a:spcPts val="0"/>
              </a:spcAft>
              <a:buSzPts val="2200"/>
              <a:buChar char="●"/>
            </a:pPr>
            <a:r>
              <a:rPr lang="en"/>
              <a:t>Completely </a:t>
            </a:r>
            <a:r>
              <a:rPr lang="en" b="1"/>
              <a:t>independent data</a:t>
            </a:r>
            <a:r>
              <a:rPr lang="en"/>
              <a:t> in each step</a:t>
            </a:r>
            <a:endParaRPr/>
          </a:p>
        </p:txBody>
      </p:sp>
      <p:pic>
        <p:nvPicPr>
          <p:cNvPr id="257" name="Google Shape;257;p39"/>
          <p:cNvPicPr preferRelativeResize="0"/>
          <p:nvPr/>
        </p:nvPicPr>
        <p:blipFill>
          <a:blip r:embed="rId3">
            <a:alphaModFix/>
          </a:blip>
          <a:stretch>
            <a:fillRect/>
          </a:stretch>
        </p:blipFill>
        <p:spPr>
          <a:xfrm>
            <a:off x="458700" y="1725288"/>
            <a:ext cx="7677150" cy="3381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255" name="Google Shape;255;p3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intuition</a:t>
            </a:r>
            <a:endParaRPr/>
          </a:p>
        </p:txBody>
      </p:sp>
      <p:sp>
        <p:nvSpPr>
          <p:cNvPr id="256" name="Google Shape;256;p39"/>
          <p:cNvSpPr txBox="1">
            <a:spLocks noGrp="1"/>
          </p:cNvSpPr>
          <p:nvPr>
            <p:ph type="body" idx="1"/>
          </p:nvPr>
        </p:nvSpPr>
        <p:spPr>
          <a:xfrm>
            <a:off x="398550" y="906475"/>
            <a:ext cx="84030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Observe: </a:t>
            </a:r>
            <a:r>
              <a:rPr lang="en" b="1"/>
              <a:t>4 comparisons</a:t>
            </a:r>
            <a:r>
              <a:rPr lang="en"/>
              <a:t> in each “step”, </a:t>
            </a:r>
            <a:r>
              <a:rPr lang="en" b="1"/>
              <a:t>N / 2, </a:t>
            </a:r>
            <a:r>
              <a:rPr lang="en"/>
              <a:t>same each time</a:t>
            </a:r>
            <a:endParaRPr/>
          </a:p>
          <a:p>
            <a:pPr marL="457200" lvl="0" indent="-368300" algn="l" rtl="0">
              <a:spcBef>
                <a:spcPts val="0"/>
              </a:spcBef>
              <a:spcAft>
                <a:spcPts val="0"/>
              </a:spcAft>
              <a:buSzPts val="2200"/>
              <a:buChar char="●"/>
            </a:pPr>
            <a:r>
              <a:rPr lang="en"/>
              <a:t>Completely </a:t>
            </a:r>
            <a:r>
              <a:rPr lang="en" b="1"/>
              <a:t>independent data</a:t>
            </a:r>
            <a:r>
              <a:rPr lang="en"/>
              <a:t> in each step</a:t>
            </a:r>
            <a:endParaRPr/>
          </a:p>
        </p:txBody>
      </p:sp>
      <p:pic>
        <p:nvPicPr>
          <p:cNvPr id="257" name="Google Shape;257;p39"/>
          <p:cNvPicPr preferRelativeResize="0"/>
          <p:nvPr/>
        </p:nvPicPr>
        <p:blipFill rotWithShape="1">
          <a:blip r:embed="rId3">
            <a:alphaModFix/>
          </a:blip>
          <a:srcRect r="80850"/>
          <a:stretch/>
        </p:blipFill>
        <p:spPr>
          <a:xfrm>
            <a:off x="458700" y="1725288"/>
            <a:ext cx="1470217" cy="3381375"/>
          </a:xfrm>
          <a:prstGeom prst="rect">
            <a:avLst/>
          </a:prstGeom>
          <a:noFill/>
          <a:ln>
            <a:noFill/>
          </a:ln>
        </p:spPr>
      </p:pic>
    </p:spTree>
    <p:extLst>
      <p:ext uri="{BB962C8B-B14F-4D97-AF65-F5344CB8AC3E}">
        <p14:creationId xmlns:p14="http://schemas.microsoft.com/office/powerpoint/2010/main" val="4068778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55" name="Google Shape;255;p3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intuition</a:t>
            </a:r>
            <a:endParaRPr/>
          </a:p>
        </p:txBody>
      </p:sp>
      <p:sp>
        <p:nvSpPr>
          <p:cNvPr id="256" name="Google Shape;256;p39"/>
          <p:cNvSpPr txBox="1">
            <a:spLocks noGrp="1"/>
          </p:cNvSpPr>
          <p:nvPr>
            <p:ph type="body" idx="1"/>
          </p:nvPr>
        </p:nvSpPr>
        <p:spPr>
          <a:xfrm>
            <a:off x="398550" y="906475"/>
            <a:ext cx="84030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Observe: </a:t>
            </a:r>
            <a:r>
              <a:rPr lang="en" b="1"/>
              <a:t>4 comparisons</a:t>
            </a:r>
            <a:r>
              <a:rPr lang="en"/>
              <a:t> in each “step”, </a:t>
            </a:r>
            <a:r>
              <a:rPr lang="en" b="1"/>
              <a:t>N / 2, </a:t>
            </a:r>
            <a:r>
              <a:rPr lang="en"/>
              <a:t>same each time</a:t>
            </a:r>
            <a:endParaRPr/>
          </a:p>
          <a:p>
            <a:pPr marL="457200" lvl="0" indent="-368300" algn="l" rtl="0">
              <a:spcBef>
                <a:spcPts val="0"/>
              </a:spcBef>
              <a:spcAft>
                <a:spcPts val="0"/>
              </a:spcAft>
              <a:buSzPts val="2200"/>
              <a:buChar char="●"/>
            </a:pPr>
            <a:r>
              <a:rPr lang="en"/>
              <a:t>Completely </a:t>
            </a:r>
            <a:r>
              <a:rPr lang="en" b="1"/>
              <a:t>independent data</a:t>
            </a:r>
            <a:r>
              <a:rPr lang="en"/>
              <a:t> in each step</a:t>
            </a:r>
            <a:endParaRPr/>
          </a:p>
        </p:txBody>
      </p:sp>
      <p:pic>
        <p:nvPicPr>
          <p:cNvPr id="257" name="Google Shape;257;p39"/>
          <p:cNvPicPr preferRelativeResize="0"/>
          <p:nvPr/>
        </p:nvPicPr>
        <p:blipFill rotWithShape="1">
          <a:blip r:embed="rId3">
            <a:alphaModFix/>
          </a:blip>
          <a:srcRect r="71287"/>
          <a:stretch/>
        </p:blipFill>
        <p:spPr>
          <a:xfrm>
            <a:off x="458700" y="1725288"/>
            <a:ext cx="2204407" cy="3381375"/>
          </a:xfrm>
          <a:prstGeom prst="rect">
            <a:avLst/>
          </a:prstGeom>
          <a:noFill/>
          <a:ln>
            <a:noFill/>
          </a:ln>
        </p:spPr>
      </p:pic>
      <p:sp>
        <p:nvSpPr>
          <p:cNvPr id="2" name="Rectangle 1">
            <a:extLst>
              <a:ext uri="{FF2B5EF4-FFF2-40B4-BE49-F238E27FC236}">
                <a16:creationId xmlns:a16="http://schemas.microsoft.com/office/drawing/2014/main" id="{483E9360-D2EB-4E96-A4B7-D23AD42B38FA}"/>
              </a:ext>
            </a:extLst>
          </p:cNvPr>
          <p:cNvSpPr/>
          <p:nvPr/>
        </p:nvSpPr>
        <p:spPr>
          <a:xfrm>
            <a:off x="2349488" y="1822125"/>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2C8E575-3966-4F3E-8469-C63DDA57FCBB}"/>
              </a:ext>
            </a:extLst>
          </p:cNvPr>
          <p:cNvSpPr/>
          <p:nvPr/>
        </p:nvSpPr>
        <p:spPr>
          <a:xfrm>
            <a:off x="2349488" y="2581251"/>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AA6D58-3461-4BF3-B421-9B45E9FC5F23}"/>
              </a:ext>
            </a:extLst>
          </p:cNvPr>
          <p:cNvSpPr/>
          <p:nvPr/>
        </p:nvSpPr>
        <p:spPr>
          <a:xfrm>
            <a:off x="2349488" y="2874601"/>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465700D-EF1D-4AE9-8227-303A52532D25}"/>
              </a:ext>
            </a:extLst>
          </p:cNvPr>
          <p:cNvSpPr/>
          <p:nvPr/>
        </p:nvSpPr>
        <p:spPr>
          <a:xfrm>
            <a:off x="2349488" y="3599321"/>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12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255" name="Google Shape;255;p3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intuition</a:t>
            </a:r>
            <a:endParaRPr/>
          </a:p>
        </p:txBody>
      </p:sp>
      <p:sp>
        <p:nvSpPr>
          <p:cNvPr id="256" name="Google Shape;256;p39"/>
          <p:cNvSpPr txBox="1">
            <a:spLocks noGrp="1"/>
          </p:cNvSpPr>
          <p:nvPr>
            <p:ph type="body" idx="1"/>
          </p:nvPr>
        </p:nvSpPr>
        <p:spPr>
          <a:xfrm>
            <a:off x="398550" y="906475"/>
            <a:ext cx="84030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Observe: </a:t>
            </a:r>
            <a:r>
              <a:rPr lang="en" b="1"/>
              <a:t>4 comparisons</a:t>
            </a:r>
            <a:r>
              <a:rPr lang="en"/>
              <a:t> in each “step”, </a:t>
            </a:r>
            <a:r>
              <a:rPr lang="en" b="1"/>
              <a:t>N / 2, </a:t>
            </a:r>
            <a:r>
              <a:rPr lang="en"/>
              <a:t>same each time</a:t>
            </a:r>
            <a:endParaRPr/>
          </a:p>
          <a:p>
            <a:pPr marL="457200" lvl="0" indent="-368300" algn="l" rtl="0">
              <a:spcBef>
                <a:spcPts val="0"/>
              </a:spcBef>
              <a:spcAft>
                <a:spcPts val="0"/>
              </a:spcAft>
              <a:buSzPts val="2200"/>
              <a:buChar char="●"/>
            </a:pPr>
            <a:r>
              <a:rPr lang="en"/>
              <a:t>Completely </a:t>
            </a:r>
            <a:r>
              <a:rPr lang="en" b="1"/>
              <a:t>independent data</a:t>
            </a:r>
            <a:r>
              <a:rPr lang="en"/>
              <a:t> in each step</a:t>
            </a:r>
            <a:endParaRPr/>
          </a:p>
        </p:txBody>
      </p:sp>
      <p:pic>
        <p:nvPicPr>
          <p:cNvPr id="257" name="Google Shape;257;p39"/>
          <p:cNvPicPr preferRelativeResize="0"/>
          <p:nvPr/>
        </p:nvPicPr>
        <p:blipFill rotWithShape="1">
          <a:blip r:embed="rId3">
            <a:alphaModFix/>
          </a:blip>
          <a:srcRect r="57376"/>
          <a:stretch/>
        </p:blipFill>
        <p:spPr>
          <a:xfrm>
            <a:off x="458700" y="1725288"/>
            <a:ext cx="3272319" cy="3381375"/>
          </a:xfrm>
          <a:prstGeom prst="rect">
            <a:avLst/>
          </a:prstGeom>
          <a:noFill/>
          <a:ln>
            <a:noFill/>
          </a:ln>
        </p:spPr>
      </p:pic>
      <p:sp>
        <p:nvSpPr>
          <p:cNvPr id="10" name="Rectangle 9">
            <a:extLst>
              <a:ext uri="{FF2B5EF4-FFF2-40B4-BE49-F238E27FC236}">
                <a16:creationId xmlns:a16="http://schemas.microsoft.com/office/drawing/2014/main" id="{9A6A07EF-CB58-4F3B-81A4-8F3FC433686A}"/>
              </a:ext>
            </a:extLst>
          </p:cNvPr>
          <p:cNvSpPr/>
          <p:nvPr/>
        </p:nvSpPr>
        <p:spPr>
          <a:xfrm>
            <a:off x="3417400" y="1784164"/>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45423A-8F24-4677-88F1-1C4085EC791B}"/>
              </a:ext>
            </a:extLst>
          </p:cNvPr>
          <p:cNvSpPr/>
          <p:nvPr/>
        </p:nvSpPr>
        <p:spPr>
          <a:xfrm>
            <a:off x="3417400" y="2071166"/>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69D574-5D06-49EC-92DB-4A1299DAE281}"/>
              </a:ext>
            </a:extLst>
          </p:cNvPr>
          <p:cNvSpPr/>
          <p:nvPr/>
        </p:nvSpPr>
        <p:spPr>
          <a:xfrm>
            <a:off x="3417400" y="3364398"/>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218F24-4EE8-442E-8137-FA93695D53EF}"/>
              </a:ext>
            </a:extLst>
          </p:cNvPr>
          <p:cNvSpPr/>
          <p:nvPr/>
        </p:nvSpPr>
        <p:spPr>
          <a:xfrm>
            <a:off x="3417400" y="3638051"/>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617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255" name="Google Shape;255;p3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intuition</a:t>
            </a:r>
            <a:endParaRPr/>
          </a:p>
        </p:txBody>
      </p:sp>
      <p:sp>
        <p:nvSpPr>
          <p:cNvPr id="256" name="Google Shape;256;p39"/>
          <p:cNvSpPr txBox="1">
            <a:spLocks noGrp="1"/>
          </p:cNvSpPr>
          <p:nvPr>
            <p:ph type="body" idx="1"/>
          </p:nvPr>
        </p:nvSpPr>
        <p:spPr>
          <a:xfrm>
            <a:off x="398550" y="906475"/>
            <a:ext cx="84030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Observe: </a:t>
            </a:r>
            <a:r>
              <a:rPr lang="en" b="1"/>
              <a:t>4 comparisons</a:t>
            </a:r>
            <a:r>
              <a:rPr lang="en"/>
              <a:t> in each “step”, </a:t>
            </a:r>
            <a:r>
              <a:rPr lang="en" b="1"/>
              <a:t>N / 2, </a:t>
            </a:r>
            <a:r>
              <a:rPr lang="en"/>
              <a:t>same each time</a:t>
            </a:r>
            <a:endParaRPr/>
          </a:p>
          <a:p>
            <a:pPr marL="457200" lvl="0" indent="-368300" algn="l" rtl="0">
              <a:spcBef>
                <a:spcPts val="0"/>
              </a:spcBef>
              <a:spcAft>
                <a:spcPts val="0"/>
              </a:spcAft>
              <a:buSzPts val="2200"/>
              <a:buChar char="●"/>
            </a:pPr>
            <a:r>
              <a:rPr lang="en"/>
              <a:t>Completely </a:t>
            </a:r>
            <a:r>
              <a:rPr lang="en" b="1"/>
              <a:t>independent data</a:t>
            </a:r>
            <a:r>
              <a:rPr lang="en"/>
              <a:t> in each step</a:t>
            </a:r>
            <a:endParaRPr/>
          </a:p>
        </p:txBody>
      </p:sp>
      <p:pic>
        <p:nvPicPr>
          <p:cNvPr id="257" name="Google Shape;257;p39"/>
          <p:cNvPicPr preferRelativeResize="0"/>
          <p:nvPr/>
        </p:nvPicPr>
        <p:blipFill rotWithShape="1">
          <a:blip r:embed="rId3">
            <a:alphaModFix/>
          </a:blip>
          <a:srcRect r="44596"/>
          <a:stretch/>
        </p:blipFill>
        <p:spPr>
          <a:xfrm>
            <a:off x="458700" y="1725288"/>
            <a:ext cx="4253464" cy="3381375"/>
          </a:xfrm>
          <a:prstGeom prst="rect">
            <a:avLst/>
          </a:prstGeom>
          <a:noFill/>
          <a:ln>
            <a:noFill/>
          </a:ln>
        </p:spPr>
      </p:pic>
      <p:sp>
        <p:nvSpPr>
          <p:cNvPr id="6" name="Rectangle 5">
            <a:extLst>
              <a:ext uri="{FF2B5EF4-FFF2-40B4-BE49-F238E27FC236}">
                <a16:creationId xmlns:a16="http://schemas.microsoft.com/office/drawing/2014/main" id="{94B9C930-DB98-4085-8073-E0020CF97965}"/>
              </a:ext>
            </a:extLst>
          </p:cNvPr>
          <p:cNvSpPr/>
          <p:nvPr/>
        </p:nvSpPr>
        <p:spPr>
          <a:xfrm>
            <a:off x="3417400" y="1784164"/>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49951D3-CE0A-4DD2-94C5-B093CBDDE88C}"/>
              </a:ext>
            </a:extLst>
          </p:cNvPr>
          <p:cNvSpPr/>
          <p:nvPr/>
        </p:nvSpPr>
        <p:spPr>
          <a:xfrm>
            <a:off x="3417400" y="2071166"/>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B91867-2B55-4F01-B6C3-F439162C1583}"/>
              </a:ext>
            </a:extLst>
          </p:cNvPr>
          <p:cNvSpPr/>
          <p:nvPr/>
        </p:nvSpPr>
        <p:spPr>
          <a:xfrm>
            <a:off x="3417400" y="3364398"/>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16AA4A-51DC-4575-9F73-3DCE0C77B72B}"/>
              </a:ext>
            </a:extLst>
          </p:cNvPr>
          <p:cNvSpPr/>
          <p:nvPr/>
        </p:nvSpPr>
        <p:spPr>
          <a:xfrm>
            <a:off x="3417400" y="3638051"/>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497CFE-7B31-42B9-A28D-E747BAB6BC5C}"/>
              </a:ext>
            </a:extLst>
          </p:cNvPr>
          <p:cNvSpPr/>
          <p:nvPr/>
        </p:nvSpPr>
        <p:spPr>
          <a:xfrm>
            <a:off x="4450827" y="1784164"/>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D8C81F-DC10-46AC-856D-69D336FD4429}"/>
              </a:ext>
            </a:extLst>
          </p:cNvPr>
          <p:cNvSpPr/>
          <p:nvPr/>
        </p:nvSpPr>
        <p:spPr>
          <a:xfrm>
            <a:off x="4450827" y="3638051"/>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383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255" name="Google Shape;255;p3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intuition</a:t>
            </a:r>
            <a:endParaRPr/>
          </a:p>
        </p:txBody>
      </p:sp>
      <p:sp>
        <p:nvSpPr>
          <p:cNvPr id="256" name="Google Shape;256;p39"/>
          <p:cNvSpPr txBox="1">
            <a:spLocks noGrp="1"/>
          </p:cNvSpPr>
          <p:nvPr>
            <p:ph type="body" idx="1"/>
          </p:nvPr>
        </p:nvSpPr>
        <p:spPr>
          <a:xfrm>
            <a:off x="398550" y="906475"/>
            <a:ext cx="84030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Observe: </a:t>
            </a:r>
            <a:r>
              <a:rPr lang="en" b="1"/>
              <a:t>4 comparisons</a:t>
            </a:r>
            <a:r>
              <a:rPr lang="en"/>
              <a:t> in each “step”, </a:t>
            </a:r>
            <a:r>
              <a:rPr lang="en" b="1"/>
              <a:t>N / 2, </a:t>
            </a:r>
            <a:r>
              <a:rPr lang="en"/>
              <a:t>same each time</a:t>
            </a:r>
            <a:endParaRPr/>
          </a:p>
          <a:p>
            <a:pPr marL="457200" lvl="0" indent="-368300" algn="l" rtl="0">
              <a:spcBef>
                <a:spcPts val="0"/>
              </a:spcBef>
              <a:spcAft>
                <a:spcPts val="0"/>
              </a:spcAft>
              <a:buSzPts val="2200"/>
              <a:buChar char="●"/>
            </a:pPr>
            <a:r>
              <a:rPr lang="en"/>
              <a:t>Completely </a:t>
            </a:r>
            <a:r>
              <a:rPr lang="en" b="1"/>
              <a:t>independent data</a:t>
            </a:r>
            <a:r>
              <a:rPr lang="en"/>
              <a:t> in each step</a:t>
            </a:r>
            <a:endParaRPr/>
          </a:p>
        </p:txBody>
      </p:sp>
      <p:pic>
        <p:nvPicPr>
          <p:cNvPr id="257" name="Google Shape;257;p39"/>
          <p:cNvPicPr preferRelativeResize="0"/>
          <p:nvPr/>
        </p:nvPicPr>
        <p:blipFill rotWithShape="1">
          <a:blip r:embed="rId3">
            <a:alphaModFix/>
          </a:blip>
          <a:srcRect r="34946"/>
          <a:stretch/>
        </p:blipFill>
        <p:spPr>
          <a:xfrm>
            <a:off x="458700" y="1725288"/>
            <a:ext cx="4994328" cy="3381375"/>
          </a:xfrm>
          <a:prstGeom prst="rect">
            <a:avLst/>
          </a:prstGeom>
          <a:noFill/>
          <a:ln>
            <a:noFill/>
          </a:ln>
        </p:spPr>
      </p:pic>
      <p:sp>
        <p:nvSpPr>
          <p:cNvPr id="6" name="Rectangle 5">
            <a:extLst>
              <a:ext uri="{FF2B5EF4-FFF2-40B4-BE49-F238E27FC236}">
                <a16:creationId xmlns:a16="http://schemas.microsoft.com/office/drawing/2014/main" id="{1050E9ED-CB17-4687-98CE-9688FEAA4875}"/>
              </a:ext>
            </a:extLst>
          </p:cNvPr>
          <p:cNvSpPr/>
          <p:nvPr/>
        </p:nvSpPr>
        <p:spPr>
          <a:xfrm>
            <a:off x="4450827" y="1784164"/>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E0E33C9-6693-42D4-9E3D-856438D4E754}"/>
              </a:ext>
            </a:extLst>
          </p:cNvPr>
          <p:cNvSpPr/>
          <p:nvPr/>
        </p:nvSpPr>
        <p:spPr>
          <a:xfrm>
            <a:off x="4450827" y="3638051"/>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122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255" name="Google Shape;255;p3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intuition</a:t>
            </a:r>
            <a:endParaRPr/>
          </a:p>
        </p:txBody>
      </p:sp>
      <p:sp>
        <p:nvSpPr>
          <p:cNvPr id="256" name="Google Shape;256;p39"/>
          <p:cNvSpPr txBox="1">
            <a:spLocks noGrp="1"/>
          </p:cNvSpPr>
          <p:nvPr>
            <p:ph type="body" idx="1"/>
          </p:nvPr>
        </p:nvSpPr>
        <p:spPr>
          <a:xfrm>
            <a:off x="398550" y="906475"/>
            <a:ext cx="84030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Observe: </a:t>
            </a:r>
            <a:r>
              <a:rPr lang="en" b="1"/>
              <a:t>4 comparisons</a:t>
            </a:r>
            <a:r>
              <a:rPr lang="en"/>
              <a:t> in each “step”, </a:t>
            </a:r>
            <a:r>
              <a:rPr lang="en" b="1"/>
              <a:t>N / 2, </a:t>
            </a:r>
            <a:r>
              <a:rPr lang="en"/>
              <a:t>same each time</a:t>
            </a:r>
            <a:endParaRPr/>
          </a:p>
          <a:p>
            <a:pPr marL="457200" lvl="0" indent="-368300" algn="l" rtl="0">
              <a:spcBef>
                <a:spcPts val="0"/>
              </a:spcBef>
              <a:spcAft>
                <a:spcPts val="0"/>
              </a:spcAft>
              <a:buSzPts val="2200"/>
              <a:buChar char="●"/>
            </a:pPr>
            <a:r>
              <a:rPr lang="en"/>
              <a:t>Completely </a:t>
            </a:r>
            <a:r>
              <a:rPr lang="en" b="1"/>
              <a:t>independent data</a:t>
            </a:r>
            <a:r>
              <a:rPr lang="en"/>
              <a:t> in each step</a:t>
            </a:r>
            <a:endParaRPr/>
          </a:p>
        </p:txBody>
      </p:sp>
      <p:pic>
        <p:nvPicPr>
          <p:cNvPr id="257" name="Google Shape;257;p39"/>
          <p:cNvPicPr preferRelativeResize="0"/>
          <p:nvPr/>
        </p:nvPicPr>
        <p:blipFill rotWithShape="1">
          <a:blip r:embed="rId3">
            <a:alphaModFix/>
          </a:blip>
          <a:srcRect r="22513"/>
          <a:stretch/>
        </p:blipFill>
        <p:spPr>
          <a:xfrm>
            <a:off x="458700" y="1725288"/>
            <a:ext cx="5948774" cy="3381375"/>
          </a:xfrm>
          <a:prstGeom prst="rect">
            <a:avLst/>
          </a:prstGeom>
          <a:noFill/>
          <a:ln>
            <a:noFill/>
          </a:ln>
        </p:spPr>
      </p:pic>
      <p:sp>
        <p:nvSpPr>
          <p:cNvPr id="6" name="Rectangle 5">
            <a:extLst>
              <a:ext uri="{FF2B5EF4-FFF2-40B4-BE49-F238E27FC236}">
                <a16:creationId xmlns:a16="http://schemas.microsoft.com/office/drawing/2014/main" id="{282513EF-D308-4A13-A682-D169E88C22EB}"/>
              </a:ext>
            </a:extLst>
          </p:cNvPr>
          <p:cNvSpPr/>
          <p:nvPr/>
        </p:nvSpPr>
        <p:spPr>
          <a:xfrm>
            <a:off x="5732322" y="1857583"/>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640E5D9-2B24-4618-90FF-6FFA2DDFB39E}"/>
              </a:ext>
            </a:extLst>
          </p:cNvPr>
          <p:cNvSpPr/>
          <p:nvPr/>
        </p:nvSpPr>
        <p:spPr>
          <a:xfrm>
            <a:off x="5732322" y="2623858"/>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78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16"/>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77" name="Google Shape;77;p16"/>
          <p:cNvPicPr preferRelativeResize="0"/>
          <p:nvPr/>
        </p:nvPicPr>
        <p:blipFill>
          <a:blip r:embed="rId3">
            <a:alphaModFix/>
          </a:blip>
          <a:stretch>
            <a:fillRect/>
          </a:stretch>
        </p:blipFill>
        <p:spPr>
          <a:xfrm>
            <a:off x="709613" y="1119188"/>
            <a:ext cx="7724775" cy="2905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255" name="Google Shape;255;p3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intuition</a:t>
            </a:r>
            <a:endParaRPr/>
          </a:p>
        </p:txBody>
      </p:sp>
      <p:sp>
        <p:nvSpPr>
          <p:cNvPr id="256" name="Google Shape;256;p39"/>
          <p:cNvSpPr txBox="1">
            <a:spLocks noGrp="1"/>
          </p:cNvSpPr>
          <p:nvPr>
            <p:ph type="body" idx="1"/>
          </p:nvPr>
        </p:nvSpPr>
        <p:spPr>
          <a:xfrm>
            <a:off x="398550" y="906475"/>
            <a:ext cx="84030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Observe: </a:t>
            </a:r>
            <a:r>
              <a:rPr lang="en" b="1"/>
              <a:t>4 comparisons</a:t>
            </a:r>
            <a:r>
              <a:rPr lang="en"/>
              <a:t> in each “step”, </a:t>
            </a:r>
            <a:r>
              <a:rPr lang="en" b="1"/>
              <a:t>N / 2, </a:t>
            </a:r>
            <a:r>
              <a:rPr lang="en"/>
              <a:t>same each time</a:t>
            </a:r>
            <a:endParaRPr/>
          </a:p>
          <a:p>
            <a:pPr marL="457200" lvl="0" indent="-368300" algn="l" rtl="0">
              <a:spcBef>
                <a:spcPts val="0"/>
              </a:spcBef>
              <a:spcAft>
                <a:spcPts val="0"/>
              </a:spcAft>
              <a:buSzPts val="2200"/>
              <a:buChar char="●"/>
            </a:pPr>
            <a:r>
              <a:rPr lang="en"/>
              <a:t>Completely </a:t>
            </a:r>
            <a:r>
              <a:rPr lang="en" b="1"/>
              <a:t>independent data</a:t>
            </a:r>
            <a:r>
              <a:rPr lang="en"/>
              <a:t> in each step</a:t>
            </a:r>
            <a:endParaRPr/>
          </a:p>
        </p:txBody>
      </p:sp>
      <p:pic>
        <p:nvPicPr>
          <p:cNvPr id="257" name="Google Shape;257;p39"/>
          <p:cNvPicPr preferRelativeResize="0"/>
          <p:nvPr/>
        </p:nvPicPr>
        <p:blipFill>
          <a:blip r:embed="rId3">
            <a:alphaModFix/>
          </a:blip>
          <a:stretch>
            <a:fillRect/>
          </a:stretch>
        </p:blipFill>
        <p:spPr>
          <a:xfrm>
            <a:off x="458700" y="1725288"/>
            <a:ext cx="7677150" cy="3381375"/>
          </a:xfrm>
          <a:prstGeom prst="rect">
            <a:avLst/>
          </a:prstGeom>
          <a:noFill/>
          <a:ln>
            <a:noFill/>
          </a:ln>
        </p:spPr>
      </p:pic>
      <p:sp>
        <p:nvSpPr>
          <p:cNvPr id="6" name="Rectangle 5">
            <a:extLst>
              <a:ext uri="{FF2B5EF4-FFF2-40B4-BE49-F238E27FC236}">
                <a16:creationId xmlns:a16="http://schemas.microsoft.com/office/drawing/2014/main" id="{7C9ABC55-E6D0-4F5F-91C9-CB47D7F79FEF}"/>
              </a:ext>
            </a:extLst>
          </p:cNvPr>
          <p:cNvSpPr/>
          <p:nvPr/>
        </p:nvSpPr>
        <p:spPr>
          <a:xfrm>
            <a:off x="6673419" y="1870932"/>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DE2AB8-879E-444C-9E1A-7D7D38371D0A}"/>
              </a:ext>
            </a:extLst>
          </p:cNvPr>
          <p:cNvSpPr/>
          <p:nvPr/>
        </p:nvSpPr>
        <p:spPr>
          <a:xfrm>
            <a:off x="6673419" y="2138234"/>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7FBD3B9-B029-454E-B9D8-65AC456EC42E}"/>
              </a:ext>
            </a:extLst>
          </p:cNvPr>
          <p:cNvSpPr/>
          <p:nvPr/>
        </p:nvSpPr>
        <p:spPr>
          <a:xfrm>
            <a:off x="7541881" y="1862853"/>
            <a:ext cx="373769" cy="273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328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263" name="Google Shape;263;p40"/>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Compared to MergeSort</a:t>
            </a:r>
            <a:endParaRPr/>
          </a:p>
        </p:txBody>
      </p:sp>
      <p:sp>
        <p:nvSpPr>
          <p:cNvPr id="264" name="Google Shape;264;p40"/>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Why might Bitonic sort be preferred compared to Mergesort for parallel implementations?</a:t>
            </a:r>
            <a:endParaRPr/>
          </a:p>
          <a:p>
            <a:pPr marL="914400" lvl="1" indent="-330200" algn="l" rtl="0">
              <a:spcBef>
                <a:spcPts val="0"/>
              </a:spcBef>
              <a:spcAft>
                <a:spcPts val="0"/>
              </a:spcAft>
              <a:buSzPts val="1600"/>
              <a:buChar char="○"/>
            </a:pPr>
            <a:r>
              <a:rPr lang="en" b="1"/>
              <a:t>Limited parallelism: </a:t>
            </a:r>
            <a:r>
              <a:rPr lang="en"/>
              <a:t>only two tasks created per step, need to synchronize before each merge</a:t>
            </a:r>
            <a:endParaRPr/>
          </a:p>
          <a:p>
            <a:pPr marL="914400" lvl="1" indent="-330200" algn="l" rtl="0">
              <a:spcBef>
                <a:spcPts val="0"/>
              </a:spcBef>
              <a:spcAft>
                <a:spcPts val="0"/>
              </a:spcAft>
              <a:buSzPts val="1600"/>
              <a:buChar char="○"/>
            </a:pPr>
            <a:r>
              <a:rPr lang="en" b="1"/>
              <a:t>Total task number changes at each state</a:t>
            </a:r>
            <a:endParaRPr b="1"/>
          </a:p>
          <a:p>
            <a:pPr marL="914400" lvl="1" indent="-330200" algn="l" rtl="0">
              <a:spcBef>
                <a:spcPts val="0"/>
              </a:spcBef>
              <a:spcAft>
                <a:spcPts val="0"/>
              </a:spcAft>
              <a:buSzPts val="1600"/>
              <a:buChar char="○"/>
            </a:pPr>
            <a:r>
              <a:rPr lang="en" b="1"/>
              <a:t>Task granularity can be too small at the end</a:t>
            </a:r>
            <a:endParaRPr b="1"/>
          </a:p>
          <a:p>
            <a:pPr marL="914400" lvl="1" indent="-330200" algn="l" rtl="0">
              <a:spcBef>
                <a:spcPts val="0"/>
              </a:spcBef>
              <a:spcAft>
                <a:spcPts val="0"/>
              </a:spcAft>
              <a:buSzPts val="1600"/>
              <a:buChar char="○"/>
            </a:pPr>
            <a:r>
              <a:rPr lang="en" b="1"/>
              <a:t>Merge is not parallelized</a:t>
            </a:r>
            <a:endParaRPr b="1"/>
          </a:p>
          <a:p>
            <a:pPr marL="914400" lvl="1" indent="-330200" algn="l" rtl="0">
              <a:spcBef>
                <a:spcPts val="0"/>
              </a:spcBef>
              <a:spcAft>
                <a:spcPts val="0"/>
              </a:spcAft>
              <a:buSzPts val="1600"/>
              <a:buChar char="○"/>
            </a:pPr>
            <a:r>
              <a:rPr lang="en" b="1"/>
              <a:t>Temporary arrays have to be synchronized correctly</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B0ECCB-79F4-4EBA-99F0-68957C674A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42</a:t>
            </a:fld>
            <a:endParaRPr lang="en"/>
          </a:p>
        </p:txBody>
      </p:sp>
      <p:sp>
        <p:nvSpPr>
          <p:cNvPr id="3" name="Title 2">
            <a:extLst>
              <a:ext uri="{FF2B5EF4-FFF2-40B4-BE49-F238E27FC236}">
                <a16:creationId xmlns:a16="http://schemas.microsoft.com/office/drawing/2014/main" id="{448F460E-F2F2-4734-86DB-DA17F3AB0971}"/>
              </a:ext>
            </a:extLst>
          </p:cNvPr>
          <p:cNvSpPr>
            <a:spLocks noGrp="1"/>
          </p:cNvSpPr>
          <p:nvPr>
            <p:ph type="title"/>
          </p:nvPr>
        </p:nvSpPr>
        <p:spPr/>
        <p:txBody>
          <a:bodyPr/>
          <a:lstStyle/>
          <a:p>
            <a:r>
              <a:rPr lang="en-US" altLang="zh-CN" dirty="0"/>
              <a:t>Attendance</a:t>
            </a:r>
            <a:endParaRPr lang="en-US" dirty="0"/>
          </a:p>
        </p:txBody>
      </p:sp>
      <p:sp>
        <p:nvSpPr>
          <p:cNvPr id="4" name="Text Placeholder 3">
            <a:extLst>
              <a:ext uri="{FF2B5EF4-FFF2-40B4-BE49-F238E27FC236}">
                <a16:creationId xmlns:a16="http://schemas.microsoft.com/office/drawing/2014/main" id="{858904EB-4EF3-4FFB-B70B-8EB435C40006}"/>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454E210-288A-46AE-965C-097E37C378B2}"/>
              </a:ext>
            </a:extLst>
          </p:cNvPr>
          <p:cNvPicPr>
            <a:picLocks noChangeAspect="1"/>
          </p:cNvPicPr>
          <p:nvPr/>
        </p:nvPicPr>
        <p:blipFill>
          <a:blip r:embed="rId2"/>
          <a:stretch>
            <a:fillRect/>
          </a:stretch>
        </p:blipFill>
        <p:spPr>
          <a:xfrm>
            <a:off x="3248025" y="1252537"/>
            <a:ext cx="2647950" cy="2638425"/>
          </a:xfrm>
          <a:prstGeom prst="rect">
            <a:avLst/>
          </a:prstGeom>
        </p:spPr>
      </p:pic>
      <p:sp>
        <p:nvSpPr>
          <p:cNvPr id="6" name="TextBox 5">
            <a:extLst>
              <a:ext uri="{FF2B5EF4-FFF2-40B4-BE49-F238E27FC236}">
                <a16:creationId xmlns:a16="http://schemas.microsoft.com/office/drawing/2014/main" id="{3A3E37E2-C295-4F1C-AD5F-64B10CD87DEE}"/>
              </a:ext>
            </a:extLst>
          </p:cNvPr>
          <p:cNvSpPr txBox="1"/>
          <p:nvPr/>
        </p:nvSpPr>
        <p:spPr>
          <a:xfrm>
            <a:off x="6080426" y="3971299"/>
            <a:ext cx="453970" cy="307777"/>
          </a:xfrm>
          <a:prstGeom prst="rect">
            <a:avLst/>
          </a:prstGeom>
          <a:noFill/>
        </p:spPr>
        <p:txBody>
          <a:bodyPr wrap="none" rtlCol="0">
            <a:spAutoFit/>
          </a:bodyPr>
          <a:lstStyle/>
          <a:p>
            <a:r>
              <a:rPr lang="en-US" dirty="0">
                <a:hlinkClick r:id="rId3"/>
              </a:rPr>
              <a:t>link</a:t>
            </a:r>
            <a:endParaRPr lang="en-US" dirty="0"/>
          </a:p>
        </p:txBody>
      </p:sp>
    </p:spTree>
    <p:extLst>
      <p:ext uri="{BB962C8B-B14F-4D97-AF65-F5344CB8AC3E}">
        <p14:creationId xmlns:p14="http://schemas.microsoft.com/office/powerpoint/2010/main" val="101824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7"/>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85" name="Google Shape;85;p17"/>
          <p:cNvPicPr preferRelativeResize="0"/>
          <p:nvPr/>
        </p:nvPicPr>
        <p:blipFill>
          <a:blip r:embed="rId3">
            <a:alphaModFix/>
          </a:blip>
          <a:stretch>
            <a:fillRect/>
          </a:stretch>
        </p:blipFill>
        <p:spPr>
          <a:xfrm>
            <a:off x="507175" y="1366525"/>
            <a:ext cx="7848600" cy="17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8"/>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93" name="Google Shape;93;p18"/>
          <p:cNvPicPr preferRelativeResize="0"/>
          <p:nvPr/>
        </p:nvPicPr>
        <p:blipFill>
          <a:blip r:embed="rId3">
            <a:alphaModFix/>
          </a:blip>
          <a:stretch>
            <a:fillRect/>
          </a:stretch>
        </p:blipFill>
        <p:spPr>
          <a:xfrm>
            <a:off x="695325" y="1719263"/>
            <a:ext cx="7753350" cy="170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9"/>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9"/>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101" name="Google Shape;101;p19"/>
          <p:cNvPicPr preferRelativeResize="0"/>
          <p:nvPr/>
        </p:nvPicPr>
        <p:blipFill>
          <a:blip r:embed="rId3">
            <a:alphaModFix/>
          </a:blip>
          <a:stretch>
            <a:fillRect/>
          </a:stretch>
        </p:blipFill>
        <p:spPr>
          <a:xfrm>
            <a:off x="838200" y="1857375"/>
            <a:ext cx="7772400" cy="173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0"/>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109" name="Google Shape;109;p20"/>
          <p:cNvPicPr preferRelativeResize="0"/>
          <p:nvPr/>
        </p:nvPicPr>
        <p:blipFill>
          <a:blip r:embed="rId3">
            <a:alphaModFix/>
          </a:blip>
          <a:stretch>
            <a:fillRect/>
          </a:stretch>
        </p:blipFill>
        <p:spPr>
          <a:xfrm>
            <a:off x="470100" y="1060438"/>
            <a:ext cx="7753350" cy="280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15" name="Google Shape;115;p21"/>
          <p:cNvSpPr txBox="1">
            <a:spLocks noGrp="1"/>
          </p:cNvSpPr>
          <p:nvPr>
            <p:ph type="title"/>
          </p:nvPr>
        </p:nvSpPr>
        <p:spPr>
          <a:xfrm>
            <a:off x="424050" y="2229150"/>
            <a:ext cx="82959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Quiz 2</a:t>
            </a:r>
            <a:endParaRPr sz="3100"/>
          </a:p>
        </p:txBody>
      </p:sp>
    </p:spTree>
  </p:cSld>
  <p:clrMapOvr>
    <a:masterClrMapping/>
  </p:clrMapOvr>
</p:sld>
</file>

<file path=ppt/theme/theme1.xml><?xml version="1.0" encoding="utf-8"?>
<a:theme xmlns:a="http://schemas.openxmlformats.org/drawingml/2006/main" name="Beatri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1322</Words>
  <Application>Microsoft Office PowerPoint</Application>
  <PresentationFormat>On-screen Show (16:9)</PresentationFormat>
  <Paragraphs>193</Paragraphs>
  <Slides>42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Quattrocento Sans</vt:lpstr>
      <vt:lpstr>Courier New</vt:lpstr>
      <vt:lpstr>PT Serif</vt:lpstr>
      <vt:lpstr>Times New Roman</vt:lpstr>
      <vt:lpstr>Arial</vt:lpstr>
      <vt:lpstr>Calibri</vt:lpstr>
      <vt:lpstr>Beatrice template</vt:lpstr>
      <vt:lpstr>CS3210 Tutorial 4</vt:lpstr>
      <vt:lpstr>Questions and Slides Sharing</vt:lpstr>
      <vt:lpstr>Quiz 1</vt:lpstr>
      <vt:lpstr>PowerPoint Presentation</vt:lpstr>
      <vt:lpstr>PowerPoint Presentation</vt:lpstr>
      <vt:lpstr>PowerPoint Presentation</vt:lpstr>
      <vt:lpstr>PowerPoint Presentation</vt:lpstr>
      <vt:lpstr>PowerPoint Presentation</vt:lpstr>
      <vt:lpstr>Quiz 2</vt:lpstr>
      <vt:lpstr>Quiz 2</vt:lpstr>
      <vt:lpstr>Quiz 2</vt:lpstr>
      <vt:lpstr>False Sharing</vt:lpstr>
      <vt:lpstr>Quiz 2</vt:lpstr>
      <vt:lpstr>Quiz 2</vt:lpstr>
      <vt:lpstr>Quiz 2</vt:lpstr>
      <vt:lpstr>Additional question 1</vt:lpstr>
      <vt:lpstr>Additional question 1</vt:lpstr>
      <vt:lpstr>Additional question 2 </vt:lpstr>
      <vt:lpstr>Additional question 2 </vt:lpstr>
      <vt:lpstr>Matrix Multiplication in OpenMP and CUDA</vt:lpstr>
      <vt:lpstr>PowerPoint Presentation</vt:lpstr>
      <vt:lpstr>PowerPoint Presentation</vt:lpstr>
      <vt:lpstr>PowerPoint Presentation</vt:lpstr>
      <vt:lpstr>PowerPoint Presentation</vt:lpstr>
      <vt:lpstr>Lab 3: GPU Sum</vt:lpstr>
      <vt:lpstr>Lab3: GPU Sum - methods to make fast</vt:lpstr>
      <vt:lpstr>Lab3: GPU Sum - methods to make fast</vt:lpstr>
      <vt:lpstr>Lab3: GPU Sum - methods to make fast</vt:lpstr>
      <vt:lpstr>Bitonic Sort in CUDA</vt:lpstr>
      <vt:lpstr>Bitonic Sort</vt:lpstr>
      <vt:lpstr>CUDA?</vt:lpstr>
      <vt:lpstr>CUDA?</vt:lpstr>
      <vt:lpstr>More intuition</vt:lpstr>
      <vt:lpstr>More intuition</vt:lpstr>
      <vt:lpstr>More intuition</vt:lpstr>
      <vt:lpstr>More intuition</vt:lpstr>
      <vt:lpstr>More intuition</vt:lpstr>
      <vt:lpstr>More intuition</vt:lpstr>
      <vt:lpstr>More intuition</vt:lpstr>
      <vt:lpstr>More intuition</vt:lpstr>
      <vt:lpstr>Compared to MergeSort</vt:lpstr>
      <vt:lpstr>Attendance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CS3210 Tutorial 4</dc:title>
  <cp:lastModifiedBy>Liu Changxi</cp:lastModifiedBy>
  <cp:revision>2</cp:revision>
  <dcterms:modified xsi:type="dcterms:W3CDTF">2024-10-16T15:19:20Z</dcterms:modified>
</cp:coreProperties>
</file>