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66" r:id="rId14"/>
    <p:sldId id="267" r:id="rId15"/>
    <p:sldId id="279" r:id="rId16"/>
    <p:sldId id="280" r:id="rId17"/>
    <p:sldId id="281" r:id="rId18"/>
    <p:sldId id="270" r:id="rId19"/>
    <p:sldId id="271" r:id="rId20"/>
    <p:sldId id="272" r:id="rId21"/>
    <p:sldId id="282" r:id="rId22"/>
    <p:sldId id="283" r:id="rId23"/>
    <p:sldId id="284" r:id="rId24"/>
    <p:sldId id="273" r:id="rId25"/>
    <p:sldId id="274" r:id="rId26"/>
    <p:sldId id="275" r:id="rId27"/>
    <p:sldId id="276" r:id="rId28"/>
    <p:sldId id="277" r:id="rId29"/>
    <p:sldId id="285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  <p:embeddedFont>
      <p:font typeface="PT Serif" panose="020B0604020202020204" charset="0"/>
      <p:regular r:id="rId44"/>
      <p:bold r:id="rId45"/>
      <p:italic r:id="rId46"/>
      <p:boldItalic r:id="rId47"/>
    </p:embeddedFont>
    <p:embeddedFont>
      <p:font typeface="Quattrocento Sans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16928-62B2-416E-862A-3F56036356DA}">
  <a:tblStyle styleId="{89516928-62B2-416E-862A-3F5603635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Changxi" userId="bf23ac5e-c2b4-476a-ac23-169a0c8c5211" providerId="ADAL" clId="{7FAC7056-E7C6-49E6-B88E-3CC49BDC26EA}"/>
    <pc:docChg chg="custSel addSld delSld modSld">
      <pc:chgData name="Liu Changxi" userId="bf23ac5e-c2b4-476a-ac23-169a0c8c5211" providerId="ADAL" clId="{7FAC7056-E7C6-49E6-B88E-3CC49BDC26EA}" dt="2024-10-24T05:44:54.983" v="212"/>
      <pc:docMkLst>
        <pc:docMk/>
      </pc:docMkLst>
      <pc:sldChg chg="addSp">
        <pc:chgData name="Liu Changxi" userId="bf23ac5e-c2b4-476a-ac23-169a0c8c5211" providerId="ADAL" clId="{7FAC7056-E7C6-49E6-B88E-3CC49BDC26EA}" dt="2024-10-24T05:43:04.812" v="210"/>
        <pc:sldMkLst>
          <pc:docMk/>
          <pc:sldMk cId="0" sldId="257"/>
        </pc:sldMkLst>
        <pc:spChg chg="add">
          <ac:chgData name="Liu Changxi" userId="bf23ac5e-c2b4-476a-ac23-169a0c8c5211" providerId="ADAL" clId="{7FAC7056-E7C6-49E6-B88E-3CC49BDC26EA}" dt="2024-10-24T05:43:04.812" v="210"/>
          <ac:spMkLst>
            <pc:docMk/>
            <pc:sldMk cId="0" sldId="257"/>
            <ac:spMk id="7" creationId="{07FF436F-8241-451C-9437-E40AE1ECF4E2}"/>
          </ac:spMkLst>
        </pc:spChg>
        <pc:cxnChg chg="add">
          <ac:chgData name="Liu Changxi" userId="bf23ac5e-c2b4-476a-ac23-169a0c8c5211" providerId="ADAL" clId="{7FAC7056-E7C6-49E6-B88E-3CC49BDC26EA}" dt="2024-10-24T05:43:04.812" v="210"/>
          <ac:cxnSpMkLst>
            <pc:docMk/>
            <pc:sldMk cId="0" sldId="257"/>
            <ac:cxnSpMk id="8" creationId="{B4553CBE-7105-431A-BB5E-FEE74785D0C0}"/>
          </ac:cxnSpMkLst>
        </pc:cxnChg>
      </pc:sldChg>
      <pc:sldChg chg="addSp delSp modSp">
        <pc:chgData name="Liu Changxi" userId="bf23ac5e-c2b4-476a-ac23-169a0c8c5211" providerId="ADAL" clId="{7FAC7056-E7C6-49E6-B88E-3CC49BDC26EA}" dt="2024-10-24T04:05:12.829" v="39"/>
        <pc:sldMkLst>
          <pc:docMk/>
          <pc:sldMk cId="0" sldId="259"/>
        </pc:sldMkLst>
        <pc:spChg chg="add del mod">
          <ac:chgData name="Liu Changxi" userId="bf23ac5e-c2b4-476a-ac23-169a0c8c5211" providerId="ADAL" clId="{7FAC7056-E7C6-49E6-B88E-3CC49BDC26EA}" dt="2024-10-24T04:05:12.829" v="39"/>
          <ac:spMkLst>
            <pc:docMk/>
            <pc:sldMk cId="0" sldId="259"/>
            <ac:spMk id="2" creationId="{266CF503-7762-45D6-BACB-42A4F95284C1}"/>
          </ac:spMkLst>
        </pc:spChg>
        <pc:spChg chg="add mod">
          <ac:chgData name="Liu Changxi" userId="bf23ac5e-c2b4-476a-ac23-169a0c8c5211" providerId="ADAL" clId="{7FAC7056-E7C6-49E6-B88E-3CC49BDC26EA}" dt="2024-10-24T04:05:10.903" v="37" actId="20577"/>
          <ac:spMkLst>
            <pc:docMk/>
            <pc:sldMk cId="0" sldId="259"/>
            <ac:spMk id="3" creationId="{43AEADDB-3525-4FA0-B63A-AF563312304E}"/>
          </ac:spMkLst>
        </pc:spChg>
      </pc:sldChg>
      <pc:sldChg chg="modSp modAnim">
        <pc:chgData name="Liu Changxi" userId="bf23ac5e-c2b4-476a-ac23-169a0c8c5211" providerId="ADAL" clId="{7FAC7056-E7C6-49E6-B88E-3CC49BDC26EA}" dt="2024-10-24T04:20:41.630" v="79" actId="20577"/>
        <pc:sldMkLst>
          <pc:docMk/>
          <pc:sldMk cId="0" sldId="267"/>
        </pc:sldMkLst>
        <pc:spChg chg="mod">
          <ac:chgData name="Liu Changxi" userId="bf23ac5e-c2b4-476a-ac23-169a0c8c5211" providerId="ADAL" clId="{7FAC7056-E7C6-49E6-B88E-3CC49BDC26EA}" dt="2024-10-24T04:20:41.630" v="79" actId="20577"/>
          <ac:spMkLst>
            <pc:docMk/>
            <pc:sldMk cId="0" sldId="267"/>
            <ac:spMk id="153" creationId="{00000000-0000-0000-0000-000000000000}"/>
          </ac:spMkLst>
        </pc:spChg>
      </pc:sldChg>
      <pc:sldChg chg="del">
        <pc:chgData name="Liu Changxi" userId="bf23ac5e-c2b4-476a-ac23-169a0c8c5211" providerId="ADAL" clId="{7FAC7056-E7C6-49E6-B88E-3CC49BDC26EA}" dt="2024-10-24T04:21:46.108" v="82" actId="2696"/>
        <pc:sldMkLst>
          <pc:docMk/>
          <pc:sldMk cId="0" sldId="268"/>
        </pc:sldMkLst>
      </pc:sldChg>
      <pc:sldChg chg="modSp del">
        <pc:chgData name="Liu Changxi" userId="bf23ac5e-c2b4-476a-ac23-169a0c8c5211" providerId="ADAL" clId="{7FAC7056-E7C6-49E6-B88E-3CC49BDC26EA}" dt="2024-10-24T04:25:08.671" v="132" actId="2696"/>
        <pc:sldMkLst>
          <pc:docMk/>
          <pc:sldMk cId="0" sldId="269"/>
        </pc:sldMkLst>
        <pc:spChg chg="mod">
          <ac:chgData name="Liu Changxi" userId="bf23ac5e-c2b4-476a-ac23-169a0c8c5211" providerId="ADAL" clId="{7FAC7056-E7C6-49E6-B88E-3CC49BDC26EA}" dt="2024-10-24T04:24:40.074" v="131" actId="14100"/>
          <ac:spMkLst>
            <pc:docMk/>
            <pc:sldMk cId="0" sldId="269"/>
            <ac:spMk id="166" creationId="{00000000-0000-0000-0000-000000000000}"/>
          </ac:spMkLst>
        </pc:spChg>
      </pc:sldChg>
      <pc:sldChg chg="modSp">
        <pc:chgData name="Liu Changxi" userId="bf23ac5e-c2b4-476a-ac23-169a0c8c5211" providerId="ADAL" clId="{7FAC7056-E7C6-49E6-B88E-3CC49BDC26EA}" dt="2024-10-24T05:04:11.394" v="186"/>
        <pc:sldMkLst>
          <pc:docMk/>
          <pc:sldMk cId="0" sldId="274"/>
        </pc:sldMkLst>
        <pc:spChg chg="mod">
          <ac:chgData name="Liu Changxi" userId="bf23ac5e-c2b4-476a-ac23-169a0c8c5211" providerId="ADAL" clId="{7FAC7056-E7C6-49E6-B88E-3CC49BDC26EA}" dt="2024-10-24T05:04:11.394" v="186"/>
          <ac:spMkLst>
            <pc:docMk/>
            <pc:sldMk cId="0" sldId="274"/>
            <ac:spMk id="207" creationId="{00000000-0000-0000-0000-000000000000}"/>
          </ac:spMkLst>
        </pc:spChg>
      </pc:sldChg>
      <pc:sldChg chg="modSp add">
        <pc:chgData name="Liu Changxi" userId="bf23ac5e-c2b4-476a-ac23-169a0c8c5211" providerId="ADAL" clId="{7FAC7056-E7C6-49E6-B88E-3CC49BDC26EA}" dt="2024-10-24T04:18:47.043" v="42" actId="27636"/>
        <pc:sldMkLst>
          <pc:docMk/>
          <pc:sldMk cId="0" sldId="278"/>
        </pc:sldMkLst>
        <pc:spChg chg="mod">
          <ac:chgData name="Liu Changxi" userId="bf23ac5e-c2b4-476a-ac23-169a0c8c5211" providerId="ADAL" clId="{7FAC7056-E7C6-49E6-B88E-3CC49BDC26EA}" dt="2024-10-24T04:18:46.964" v="41" actId="27636"/>
          <ac:spMkLst>
            <pc:docMk/>
            <pc:sldMk cId="0" sldId="278"/>
            <ac:spMk id="161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18:47.043" v="42" actId="27636"/>
          <ac:spMkLst>
            <pc:docMk/>
            <pc:sldMk cId="0" sldId="278"/>
            <ac:spMk id="162" creationId="{00000000-0000-0000-0000-000000000000}"/>
          </ac:spMkLst>
        </pc:spChg>
      </pc:sldChg>
      <pc:sldChg chg="modSp add del">
        <pc:chgData name="Liu Changxi" userId="bf23ac5e-c2b4-476a-ac23-169a0c8c5211" providerId="ADAL" clId="{7FAC7056-E7C6-49E6-B88E-3CC49BDC26EA}" dt="2024-10-24T05:44:53.264" v="211" actId="2696"/>
        <pc:sldMkLst>
          <pc:docMk/>
          <pc:sldMk cId="0" sldId="279"/>
        </pc:sldMkLst>
        <pc:spChg chg="mod">
          <ac:chgData name="Liu Changxi" userId="bf23ac5e-c2b4-476a-ac23-169a0c8c5211" providerId="ADAL" clId="{7FAC7056-E7C6-49E6-B88E-3CC49BDC26EA}" dt="2024-10-24T04:19:48.130" v="44" actId="27636"/>
          <ac:spMkLst>
            <pc:docMk/>
            <pc:sldMk cId="0" sldId="279"/>
            <ac:spMk id="172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20:18.459" v="77" actId="6549"/>
          <ac:spMkLst>
            <pc:docMk/>
            <pc:sldMk cId="0" sldId="279"/>
            <ac:spMk id="173" creationId="{00000000-0000-0000-0000-000000000000}"/>
          </ac:spMkLst>
        </pc:spChg>
      </pc:sldChg>
      <pc:sldChg chg="add">
        <pc:chgData name="Liu Changxi" userId="bf23ac5e-c2b4-476a-ac23-169a0c8c5211" providerId="ADAL" clId="{7FAC7056-E7C6-49E6-B88E-3CC49BDC26EA}" dt="2024-10-24T05:44:54.983" v="212"/>
        <pc:sldMkLst>
          <pc:docMk/>
          <pc:sldMk cId="3584083108" sldId="279"/>
        </pc:sldMkLst>
      </pc:sldChg>
      <pc:sldChg chg="modSp add">
        <pc:chgData name="Liu Changxi" userId="bf23ac5e-c2b4-476a-ac23-169a0c8c5211" providerId="ADAL" clId="{7FAC7056-E7C6-49E6-B88E-3CC49BDC26EA}" dt="2024-10-24T04:21:20.036" v="81" actId="27636"/>
        <pc:sldMkLst>
          <pc:docMk/>
          <pc:sldMk cId="0" sldId="280"/>
        </pc:sldMkLst>
        <pc:spChg chg="mod">
          <ac:chgData name="Liu Changxi" userId="bf23ac5e-c2b4-476a-ac23-169a0c8c5211" providerId="ADAL" clId="{7FAC7056-E7C6-49E6-B88E-3CC49BDC26EA}" dt="2024-10-24T04:21:20.036" v="81" actId="27636"/>
          <ac:spMkLst>
            <pc:docMk/>
            <pc:sldMk cId="0" sldId="280"/>
            <ac:spMk id="184" creationId="{00000000-0000-0000-0000-000000000000}"/>
          </ac:spMkLst>
        </pc:spChg>
      </pc:sldChg>
      <pc:sldChg chg="modSp add">
        <pc:chgData name="Liu Changxi" userId="bf23ac5e-c2b4-476a-ac23-169a0c8c5211" providerId="ADAL" clId="{7FAC7056-E7C6-49E6-B88E-3CC49BDC26EA}" dt="2024-10-24T04:24:10.647" v="130" actId="20577"/>
        <pc:sldMkLst>
          <pc:docMk/>
          <pc:sldMk cId="1324128419" sldId="281"/>
        </pc:sldMkLst>
        <pc:spChg chg="mod">
          <ac:chgData name="Liu Changxi" userId="bf23ac5e-c2b4-476a-ac23-169a0c8c5211" providerId="ADAL" clId="{7FAC7056-E7C6-49E6-B88E-3CC49BDC26EA}" dt="2024-10-24T04:22:40.298" v="103" actId="20577"/>
          <ac:spMkLst>
            <pc:docMk/>
            <pc:sldMk cId="1324128419" sldId="281"/>
            <ac:spMk id="2" creationId="{DB20457A-7DEA-480C-9849-25ED678AB649}"/>
          </ac:spMkLst>
        </pc:spChg>
        <pc:spChg chg="mod">
          <ac:chgData name="Liu Changxi" userId="bf23ac5e-c2b4-476a-ac23-169a0c8c5211" providerId="ADAL" clId="{7FAC7056-E7C6-49E6-B88E-3CC49BDC26EA}" dt="2024-10-24T04:24:10.647" v="130" actId="20577"/>
          <ac:spMkLst>
            <pc:docMk/>
            <pc:sldMk cId="1324128419" sldId="281"/>
            <ac:spMk id="3" creationId="{AA19336C-397C-4E43-B4C7-1F1AB290E4FB}"/>
          </ac:spMkLst>
        </pc:spChg>
      </pc:sldChg>
      <pc:sldChg chg="add del">
        <pc:chgData name="Liu Changxi" userId="bf23ac5e-c2b4-476a-ac23-169a0c8c5211" providerId="ADAL" clId="{7FAC7056-E7C6-49E6-B88E-3CC49BDC26EA}" dt="2024-10-24T04:41:41.054" v="181"/>
        <pc:sldMkLst>
          <pc:docMk/>
          <pc:sldMk cId="0" sldId="282"/>
        </pc:sldMkLst>
      </pc:sldChg>
      <pc:sldChg chg="modSp add del">
        <pc:chgData name="Liu Changxi" userId="bf23ac5e-c2b4-476a-ac23-169a0c8c5211" providerId="ADAL" clId="{7FAC7056-E7C6-49E6-B88E-3CC49BDC26EA}" dt="2024-10-24T04:41:41.150" v="182" actId="27636"/>
        <pc:sldMkLst>
          <pc:docMk/>
          <pc:sldMk cId="0" sldId="283"/>
        </pc:sldMkLst>
        <pc:spChg chg="mod">
          <ac:chgData name="Liu Changxi" userId="bf23ac5e-c2b4-476a-ac23-169a0c8c5211" providerId="ADAL" clId="{7FAC7056-E7C6-49E6-B88E-3CC49BDC26EA}" dt="2024-10-24T04:25:32.525" v="134" actId="27636"/>
          <ac:spMkLst>
            <pc:docMk/>
            <pc:sldMk cId="0" sldId="283"/>
            <ac:spMk id="196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29:38.141" v="174" actId="14"/>
          <ac:spMkLst>
            <pc:docMk/>
            <pc:sldMk cId="0" sldId="283"/>
            <ac:spMk id="197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41:41.150" v="182" actId="27636"/>
          <ac:spMkLst>
            <pc:docMk/>
            <pc:sldMk cId="0" sldId="283"/>
            <ac:spMk id="252" creationId="{00000000-0000-0000-0000-000000000000}"/>
          </ac:spMkLst>
        </pc:spChg>
      </pc:sldChg>
      <pc:sldChg chg="modSp add del">
        <pc:chgData name="Liu Changxi" userId="bf23ac5e-c2b4-476a-ac23-169a0c8c5211" providerId="ADAL" clId="{7FAC7056-E7C6-49E6-B88E-3CC49BDC26EA}" dt="2024-10-24T04:41:41.262" v="184" actId="27636"/>
        <pc:sldMkLst>
          <pc:docMk/>
          <pc:sldMk cId="0" sldId="284"/>
        </pc:sldMkLst>
        <pc:spChg chg="mod">
          <ac:chgData name="Liu Changxi" userId="bf23ac5e-c2b4-476a-ac23-169a0c8c5211" providerId="ADAL" clId="{7FAC7056-E7C6-49E6-B88E-3CC49BDC26EA}" dt="2024-10-24T04:25:32.706" v="136" actId="27636"/>
          <ac:spMkLst>
            <pc:docMk/>
            <pc:sldMk cId="0" sldId="284"/>
            <ac:spMk id="202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25:32.710" v="137" actId="27636"/>
          <ac:spMkLst>
            <pc:docMk/>
            <pc:sldMk cId="0" sldId="284"/>
            <ac:spMk id="203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41:41.262" v="184" actId="27636"/>
          <ac:spMkLst>
            <pc:docMk/>
            <pc:sldMk cId="0" sldId="284"/>
            <ac:spMk id="258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41:41.259" v="183" actId="27636"/>
          <ac:spMkLst>
            <pc:docMk/>
            <pc:sldMk cId="0" sldId="284"/>
            <ac:spMk id="259" creationId="{00000000-0000-0000-0000-000000000000}"/>
          </ac:spMkLst>
        </pc:spChg>
      </pc:sldChg>
      <pc:sldChg chg="modSp add del">
        <pc:chgData name="Liu Changxi" userId="bf23ac5e-c2b4-476a-ac23-169a0c8c5211" providerId="ADAL" clId="{7FAC7056-E7C6-49E6-B88E-3CC49BDC26EA}" dt="2024-10-24T04:32:58.574" v="177" actId="2696"/>
        <pc:sldMkLst>
          <pc:docMk/>
          <pc:sldMk cId="0" sldId="285"/>
        </pc:sldMkLst>
        <pc:spChg chg="mod">
          <ac:chgData name="Liu Changxi" userId="bf23ac5e-c2b4-476a-ac23-169a0c8c5211" providerId="ADAL" clId="{7FAC7056-E7C6-49E6-B88E-3CC49BDC26EA}" dt="2024-10-24T04:25:32.740" v="138" actId="27636"/>
          <ac:spMkLst>
            <pc:docMk/>
            <pc:sldMk cId="0" sldId="285"/>
            <ac:spMk id="208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25:32.784" v="139" actId="27636"/>
          <ac:spMkLst>
            <pc:docMk/>
            <pc:sldMk cId="0" sldId="285"/>
            <ac:spMk id="209" creationId="{00000000-0000-0000-0000-000000000000}"/>
          </ac:spMkLst>
        </pc:spChg>
      </pc:sldChg>
      <pc:sldChg chg="addSp modSp add">
        <pc:chgData name="Liu Changxi" userId="bf23ac5e-c2b4-476a-ac23-169a0c8c5211" providerId="ADAL" clId="{7FAC7056-E7C6-49E6-B88E-3CC49BDC26EA}" dt="2024-10-24T05:29:18.014" v="208" actId="1076"/>
        <pc:sldMkLst>
          <pc:docMk/>
          <pc:sldMk cId="2043160693" sldId="285"/>
        </pc:sldMkLst>
        <pc:spChg chg="mod">
          <ac:chgData name="Liu Changxi" userId="bf23ac5e-c2b4-476a-ac23-169a0c8c5211" providerId="ADAL" clId="{7FAC7056-E7C6-49E6-B88E-3CC49BDC26EA}" dt="2024-10-24T05:28:37.702" v="199" actId="20577"/>
          <ac:spMkLst>
            <pc:docMk/>
            <pc:sldMk cId="2043160693" sldId="285"/>
            <ac:spMk id="2" creationId="{920B454E-02D2-4081-AE80-1CEA3B1874CD}"/>
          </ac:spMkLst>
        </pc:spChg>
        <pc:spChg chg="mod">
          <ac:chgData name="Liu Changxi" userId="bf23ac5e-c2b4-476a-ac23-169a0c8c5211" providerId="ADAL" clId="{7FAC7056-E7C6-49E6-B88E-3CC49BDC26EA}" dt="2024-10-24T05:28:58.249" v="206" actId="1076"/>
          <ac:spMkLst>
            <pc:docMk/>
            <pc:sldMk cId="2043160693" sldId="285"/>
            <ac:spMk id="3" creationId="{93AFD392-5504-45E0-9831-C71817FBE3E0}"/>
          </ac:spMkLst>
        </pc:spChg>
        <pc:picChg chg="add mod">
          <ac:chgData name="Liu Changxi" userId="bf23ac5e-c2b4-476a-ac23-169a0c8c5211" providerId="ADAL" clId="{7FAC7056-E7C6-49E6-B88E-3CC49BDC26EA}" dt="2024-10-24T05:29:18.014" v="208" actId="1076"/>
          <ac:picMkLst>
            <pc:docMk/>
            <pc:sldMk cId="2043160693" sldId="285"/>
            <ac:picMk id="5" creationId="{268B9CA1-0AEB-4548-AA80-11C69920AB0C}"/>
          </ac:picMkLst>
        </pc:picChg>
      </pc:sldChg>
      <pc:sldChg chg="modSp add del">
        <pc:chgData name="Liu Changxi" userId="bf23ac5e-c2b4-476a-ac23-169a0c8c5211" providerId="ADAL" clId="{7FAC7056-E7C6-49E6-B88E-3CC49BDC26EA}" dt="2024-10-24T05:42:35.676" v="209"/>
        <pc:sldMkLst>
          <pc:docMk/>
          <pc:sldMk cId="0" sldId="286"/>
        </pc:sldMkLst>
        <pc:spChg chg="mod">
          <ac:chgData name="Liu Changxi" userId="bf23ac5e-c2b4-476a-ac23-169a0c8c5211" providerId="ADAL" clId="{7FAC7056-E7C6-49E6-B88E-3CC49BDC26EA}" dt="2024-10-24T04:25:32.920" v="140" actId="27636"/>
          <ac:spMkLst>
            <pc:docMk/>
            <pc:sldMk cId="0" sldId="286"/>
            <ac:spMk id="214" creationId="{00000000-0000-0000-0000-000000000000}"/>
          </ac:spMkLst>
        </pc:spChg>
        <pc:spChg chg="mod">
          <ac:chgData name="Liu Changxi" userId="bf23ac5e-c2b4-476a-ac23-169a0c8c5211" providerId="ADAL" clId="{7FAC7056-E7C6-49E6-B88E-3CC49BDC26EA}" dt="2024-10-24T04:25:32.924" v="141" actId="27636"/>
          <ac:spMkLst>
            <pc:docMk/>
            <pc:sldMk cId="0" sldId="286"/>
            <ac:spMk id="215" creationId="{00000000-0000-0000-0000-000000000000}"/>
          </ac:spMkLst>
        </pc:spChg>
      </pc:sldChg>
      <pc:sldMasterChg chg="delSldLayout">
        <pc:chgData name="Liu Changxi" userId="bf23ac5e-c2b4-476a-ac23-169a0c8c5211" providerId="ADAL" clId="{7FAC7056-E7C6-49E6-B88E-3CC49BDC26EA}" dt="2024-10-24T04:33:00.467" v="180" actId="2696"/>
        <pc:sldMasterMkLst>
          <pc:docMk/>
          <pc:sldMasterMk cId="0" sldId="2147483660"/>
        </pc:sldMasterMkLst>
        <pc:sldLayoutChg chg="del">
          <pc:chgData name="Liu Changxi" userId="bf23ac5e-c2b4-476a-ac23-169a0c8c5211" providerId="ADAL" clId="{7FAC7056-E7C6-49E6-B88E-3CC49BDC26EA}" dt="2024-10-24T04:33:00.467" v="180" actId="2696"/>
          <pc:sldLayoutMkLst>
            <pc:docMk/>
            <pc:sldMasterMk cId="0" sldId="2147483660"/>
            <pc:sldLayoutMk cId="245360465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8087a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8087a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1c93f7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1c93f7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21f65f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21f65f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c1a26a3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c1a26a3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74a9784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74a9784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74a9784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74a9784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0f307cb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0f307cb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3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00f307cb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00f307cb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9c0dcd63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9c0dcd63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21f65f56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21f65f56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9c0dcd63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9c0dcd63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29a674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29a674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29a674a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29a674a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c1a26a3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c1a26a3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9c0dcd63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9c0dcd63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https://nekodaemon.com/2021/02/05/Understanding-MPI-map-by-and-bind-to-option/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1dddf9fd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1dddf9fd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difference between running mpirun directly on soctf-pdc-001 and running on same hw type via salloc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Salloc indicates that there are 20 CPUs available, but when running directly, mpirun uses the no. of physical cores first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add oversubscribe to mpirun for the last one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1dddf9fd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1dddf9fd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difference between running mpirun directly on soctf-pdc-001 and running on same hw type via salloc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Salloc indicates that there are 20 CPUs available, but when running directly, mpirun uses the no. of physical cores first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one: conflict, we want to map each one to a core, but we ask for multiple cores (PEs) per process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207b046e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207b046e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1dddf9fd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1dddf9fd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9c0dcd6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9c0dcd6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9c0dcd63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9c0dcd63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9c0dcd63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9c0dcd63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9c0dcd63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9c0dcd63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9c0dcd6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9c0dcd6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b6991d63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b6991d63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b1c93f7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b1c93f7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the sheer number of tasks we can run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BLANK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BLANK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09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BLANK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CUSTOM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er">
  <p:cSld name="CUSTOM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8550" y="1330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98550" y="763773"/>
            <a:ext cx="6014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Font typeface="Quattrocento Sans"/>
              <a:buNone/>
              <a:defRPr sz="3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ch.org/static/docs/v3.3/www3/MPI_Finaliz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lchangxii/cs3210" TargetMode="External"/><Relationship Id="rId5" Type="http://schemas.openxmlformats.org/officeDocument/2006/relationships/hyperlink" Target="https://drive.google.com/drive/folders/1ReR6WXbN8s561FRvoBIbp7EOScimIGcs?usp=sharing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amsorush.com/posts/mpi-send-types/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orms.gle/o347deYgrwFzVyaX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24050" y="1717799"/>
            <a:ext cx="8295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4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4175" y="2794501"/>
            <a:ext cx="85155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MPI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600400" cy="41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Priority-based scheduling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Based on job age / your priority / how “large” your job is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There are limits for: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b="1" dirty="0">
                <a:solidFill>
                  <a:srgbClr val="FF0000"/>
                </a:solidFill>
              </a:rPr>
              <a:t>MaxNodesPerJob: 	5</a:t>
            </a:r>
            <a:endParaRPr dirty="0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MaxJobs: 			1 [max running jobs]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Max time per job: 	3 min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Etc (these can/will be adjusted)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Lots of people sharing few nodes, so use only what you need!</a:t>
            </a:r>
            <a:endParaRPr b="1"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91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MultiNode Slurm Scheduling/Accounting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703350" y="906476"/>
            <a:ext cx="77373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int rank, size;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char hostname[256];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MPI_Init(&amp;argc, &amp;argv);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MPI_Comm_rank(MPI_COMM_WORLD, &amp;rank);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   MPI_Comm_size(MPI_COMM_WORLD, &amp;size);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0000"/>
                </a:solidFill>
              </a:rPr>
              <a:t>Why don’t I need to synchronize </a:t>
            </a:r>
            <a:r>
              <a:rPr lang="en" b="1" dirty="0">
                <a:solidFill>
                  <a:srgbClr val="FF0000"/>
                </a:solidFill>
              </a:rPr>
              <a:t>rank</a:t>
            </a:r>
            <a:r>
              <a:rPr lang="en" dirty="0">
                <a:solidFill>
                  <a:srgbClr val="FF0000"/>
                </a:solidFill>
              </a:rPr>
              <a:t> and </a:t>
            </a:r>
            <a:r>
              <a:rPr lang="en" b="1" dirty="0">
                <a:solidFill>
                  <a:srgbClr val="FF0000"/>
                </a:solidFill>
              </a:rPr>
              <a:t>size</a:t>
            </a:r>
            <a:r>
              <a:rPr lang="en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3"/>
          <p:cNvSpPr txBox="1"/>
          <p:nvPr/>
        </p:nvSpPr>
        <p:spPr>
          <a:xfrm>
            <a:off x="247275" y="4146800"/>
            <a:ext cx="8439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This is a </a:t>
            </a:r>
            <a:r>
              <a:rPr lang="en" sz="2000" b="1">
                <a:solidFill>
                  <a:srgbClr val="38761D"/>
                </a:solidFill>
              </a:rPr>
              <a:t>distributed memory programming model! </a:t>
            </a:r>
            <a:endParaRPr sz="2000" b="1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The processes are running in independent memory spaces!</a:t>
            </a:r>
            <a:endParaRPr sz="20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Do MPI programs spawn the processes upon calling 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No!</a:t>
            </a:r>
            <a:r>
              <a:rPr lang="en">
                <a:solidFill>
                  <a:srgbClr val="CC0000"/>
                </a:solidFill>
              </a:rPr>
              <a:t> The necessary processes are spawned by executing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mpirun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only sets up the communication channels between the different processes.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Take note:</a:t>
            </a:r>
            <a:r>
              <a:rPr lang="en">
                <a:solidFill>
                  <a:srgbClr val="CC0000"/>
                </a:solidFill>
              </a:rPr>
              <a:t> anything done before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&amp; after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MPI_Finalize()</a:t>
            </a:r>
            <a:r>
              <a:rPr lang="en">
                <a:solidFill>
                  <a:srgbClr val="CC0000"/>
                </a:solidFill>
              </a:rPr>
              <a:t> is considered </a:t>
            </a:r>
            <a:r>
              <a:rPr lang="en" u="sng">
                <a:solidFill>
                  <a:srgbClr val="CC0000"/>
                </a:solidFill>
              </a:rPr>
              <a:t>undefined behaviour</a:t>
            </a:r>
            <a:r>
              <a:rPr lang="en">
                <a:solidFill>
                  <a:srgbClr val="CC0000"/>
                </a:solidFill>
              </a:rPr>
              <a:t> in a MPI program.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https://www.mpich.org/static/docs/v3.3/www3/MPI_Finalize.html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424050" y="2240850"/>
            <a:ext cx="82959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Today’s Lab</a:t>
            </a:r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MPI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98550" y="1569400"/>
            <a:ext cx="8327100" cy="31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ex1/2:</a:t>
            </a:r>
            <a:r>
              <a:rPr lang="en" dirty="0"/>
              <a:t> Running MPI programs locally, “manual” MPI distribution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ex3: </a:t>
            </a:r>
            <a:r>
              <a:rPr lang="en" dirty="0"/>
              <a:t>Running across many nodes with Slurm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ex4: </a:t>
            </a:r>
            <a:r>
              <a:rPr lang="en" dirty="0"/>
              <a:t>Mapping and binding MPI processes</a:t>
            </a:r>
            <a:r>
              <a:rPr lang="en" b="1" dirty="0"/>
              <a:t>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ex5/6/7: </a:t>
            </a:r>
            <a:r>
              <a:rPr lang="en" dirty="0"/>
              <a:t>Blocking MPI communication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ex8: </a:t>
            </a:r>
            <a:r>
              <a:rPr lang="en" dirty="0"/>
              <a:t>Non-blocking MPI communication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b="1" dirty="0">
                <a:solidFill>
                  <a:srgbClr val="FF0000"/>
                </a:solidFill>
              </a:rPr>
              <a:t>ex9/10/11 (for submission!): </a:t>
            </a:r>
            <a:r>
              <a:rPr lang="en" dirty="0">
                <a:solidFill>
                  <a:srgbClr val="FF0000"/>
                </a:solidFill>
              </a:rPr>
              <a:t>MPI performance comparison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MPI…</a:t>
            </a: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…we're back to using </a:t>
            </a:r>
            <a:r>
              <a:rPr lang="en" b="1" dirty="0"/>
              <a:t>soctf</a:t>
            </a:r>
            <a:r>
              <a:rPr lang="en" dirty="0"/>
              <a:t> again! </a:t>
            </a:r>
            <a:r>
              <a:rPr lang="en" dirty="0">
                <a:solidFill>
                  <a:srgbClr val="CC0000"/>
                </a:solidFill>
              </a:rPr>
              <a:t>Please do not do your lab on </a:t>
            </a:r>
            <a:r>
              <a:rPr lang="en" b="1" dirty="0">
                <a:solidFill>
                  <a:srgbClr val="CC0000"/>
                </a:solidFill>
              </a:rPr>
              <a:t>xlogin</a:t>
            </a:r>
            <a:r>
              <a:rPr lang="en" dirty="0">
                <a:solidFill>
                  <a:srgbClr val="CC0000"/>
                </a:solidFill>
              </a:rPr>
              <a:t>!</a:t>
            </a:r>
            <a:endParaRPr dirty="0"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the following line to your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.bashrc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if there is any problems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200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export OMPI_MCA_btl_tcp_if_include=172.26.187.34/23</a:t>
            </a:r>
            <a:endParaRPr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408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ex2: ssh-copy-id failure</a:t>
            </a:r>
            <a:endParaRPr dirty="0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this fails, you don't have an ssh key on the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first: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ssh-keygen -t rsa</a:t>
            </a:r>
            <a:r>
              <a:rPr lang="en"/>
              <a:t> on your login soctf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follow the instructions</a:t>
            </a:r>
            <a:br>
              <a:rPr lang="en"/>
            </a:br>
            <a:r>
              <a:rPr lang="en" i="1"/>
              <a:t>(or just hit Enter 3 times if you're lazy to read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Skip this exercise if you still run into errors, ex2 is just letting you feel the pain of running mpirun without salloc :(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457A-7DEA-480C-9849-25ED678A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336C-397C-4E43-B4C7-1F1AB290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-copy-id</a:t>
            </a:r>
          </a:p>
          <a:p>
            <a:pPr lvl="1"/>
            <a:r>
              <a:rPr lang="en-US" dirty="0"/>
              <a:t>allowing you to log in via SSH without needing to enter a password.</a:t>
            </a:r>
          </a:p>
          <a:p>
            <a:r>
              <a:rPr lang="en-US" dirty="0"/>
              <a:t>MPI</a:t>
            </a:r>
          </a:p>
          <a:p>
            <a:pPr lvl="1"/>
            <a:r>
              <a:rPr lang="en-US" dirty="0"/>
              <a:t>rely on SSH to launch processes on remote nodes in a multi-node cluster. </a:t>
            </a:r>
          </a:p>
          <a:p>
            <a:pPr lvl="1"/>
            <a:r>
              <a:rPr lang="en-US" dirty="0"/>
              <a:t>This allows MPI to start parallel jobs across multiple machines without requiring manual password entry for each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32155-02A3-4D3A-8DF7-C3FD06F7B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412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24050" y="2240850"/>
            <a:ext cx="82959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Differences between MPI Sends/Recvs</a:t>
            </a:r>
            <a:endParaRPr sz="3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r="49168"/>
          <a:stretch/>
        </p:blipFill>
        <p:spPr>
          <a:xfrm>
            <a:off x="0" y="1920625"/>
            <a:ext cx="2407150" cy="2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l="51359" t="16433" r="2241" b="46402"/>
          <a:stretch/>
        </p:blipFill>
        <p:spPr>
          <a:xfrm>
            <a:off x="4647687" y="973150"/>
            <a:ext cx="2377699" cy="1152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762" y="1920625"/>
            <a:ext cx="6973014" cy="27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l="52199" t="54982" r="2871" b="1934"/>
          <a:stretch/>
        </p:blipFill>
        <p:spPr>
          <a:xfrm>
            <a:off x="7005500" y="973150"/>
            <a:ext cx="1986100" cy="11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l="51359" t="2885" r="2241" b="83980"/>
          <a:stretch/>
        </p:blipFill>
        <p:spPr>
          <a:xfrm>
            <a:off x="4945575" y="259525"/>
            <a:ext cx="3834436" cy="6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38937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Slides Sharing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9CF52-2B7D-4201-A21E-2FAA07EBE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5314115" y="1152425"/>
            <a:ext cx="3518185" cy="1521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90B502-6D52-452C-9E99-B60A4D56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15" y="2981400"/>
            <a:ext cx="3708592" cy="206103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E0948E-E664-4825-8E51-3D6A9882C6FD}"/>
              </a:ext>
            </a:extLst>
          </p:cNvPr>
          <p:cNvSpPr/>
          <p:nvPr/>
        </p:nvSpPr>
        <p:spPr>
          <a:xfrm>
            <a:off x="7043093" y="2748746"/>
            <a:ext cx="200233" cy="158107"/>
          </a:xfrm>
          <a:prstGeom prst="downArrow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0822F86B-B1EB-430E-B136-8D9934712DC5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614046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</a:p>
          <a:p>
            <a:pPr lvl="0" indent="-327025">
              <a:spcBef>
                <a:spcPts val="1000"/>
              </a:spcBef>
              <a:buClr>
                <a:srgbClr val="6AA84F"/>
              </a:buClr>
              <a:buSzPts val="1550"/>
            </a:pPr>
            <a:r>
              <a:rPr lang="en-US" sz="2400" b="1" dirty="0" err="1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Google 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rive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session.</a:t>
            </a: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https://github.com/lchangxii/cs3210</a:t>
            </a:r>
            <a:endParaRPr lang="en-US" b="1" u="sng" dirty="0">
              <a:solidFill>
                <a:srgbClr val="6AA8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README if preferring Google Drive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Send/Recv/all variants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0" y="1596925"/>
            <a:ext cx="3983424" cy="28801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625" y="1596925"/>
            <a:ext cx="4028275" cy="28801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30"/>
          <p:cNvSpPr txBox="1"/>
          <p:nvPr/>
        </p:nvSpPr>
        <p:spPr>
          <a:xfrm>
            <a:off x="4408700" y="4510900"/>
            <a:ext cx="457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https://iamsorush.com/posts/mpi-send-types/</a:t>
            </a: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700"/>
          </a:p>
        </p:txBody>
      </p:sp>
      <p:sp>
        <p:nvSpPr>
          <p:cNvPr id="194" name="Google Shape;194;p30"/>
          <p:cNvSpPr txBox="1"/>
          <p:nvPr/>
        </p:nvSpPr>
        <p:spPr>
          <a:xfrm>
            <a:off x="1033550" y="1104325"/>
            <a:ext cx="276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MPI_Send</a:t>
            </a:r>
            <a:endParaRPr sz="2000" b="1"/>
          </a:p>
        </p:txBody>
      </p:sp>
      <p:sp>
        <p:nvSpPr>
          <p:cNvPr id="195" name="Google Shape;195;p30"/>
          <p:cNvSpPr txBox="1"/>
          <p:nvPr/>
        </p:nvSpPr>
        <p:spPr>
          <a:xfrm>
            <a:off x="5314538" y="1104325"/>
            <a:ext cx="276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MPI_ISend</a:t>
            </a:r>
            <a:endParaRPr sz="2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There's a difference between </a:t>
            </a:r>
            <a:r>
              <a:rPr lang="en" b="1">
                <a:solidFill>
                  <a:schemeClr val="accent5"/>
                </a:solidFill>
              </a:rPr>
              <a:t>when they will return control flow</a:t>
            </a:r>
            <a:r>
              <a:rPr lang="en">
                <a:solidFill>
                  <a:schemeClr val="accent5"/>
                </a:solidFill>
              </a:rPr>
              <a:t> to the application!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MPI_Send will return to the application when the input buffer is </a:t>
            </a:r>
            <a:r>
              <a:rPr lang="en" b="1">
                <a:solidFill>
                  <a:schemeClr val="accent5"/>
                </a:solidFill>
              </a:rPr>
              <a:t>ready for reuse.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MPI_SSend will return when input buffer (i.e. the buffer defined in application that holds the data to be sent) is </a:t>
            </a:r>
            <a:r>
              <a:rPr lang="en" b="1">
                <a:solidFill>
                  <a:schemeClr val="accent5"/>
                </a:solidFill>
              </a:rPr>
              <a:t>ready for reuse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AND </a:t>
            </a:r>
            <a:r>
              <a:rPr lang="en" b="1">
                <a:solidFill>
                  <a:srgbClr val="CC0000"/>
                </a:solidFill>
              </a:rPr>
              <a:t>receiver started receiving the data</a:t>
            </a:r>
            <a:r>
              <a:rPr lang="en">
                <a:solidFill>
                  <a:srgbClr val="CC0000"/>
                </a:solidFill>
              </a:rPr>
              <a:t>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MPI_Send's</a:t>
            </a:r>
            <a:r>
              <a:rPr lang="en"/>
              <a:t> behaviour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only guarantee is that </a:t>
            </a:r>
            <a:r>
              <a:rPr lang="en" b="1" dirty="0"/>
              <a:t>it will always returns</a:t>
            </a:r>
            <a:r>
              <a:rPr lang="en" dirty="0"/>
              <a:t> when programmer-defined application-side </a:t>
            </a:r>
            <a:r>
              <a:rPr lang="en" u="sng" dirty="0"/>
              <a:t>input buffer is ready to be reused.</a:t>
            </a:r>
            <a:endParaRPr u="sng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exhibit different behaviours depending on the size of the message, the availability of system buffers, the specific implementation of MPI, and the network hardware.</a:t>
            </a:r>
            <a:endParaRPr dirty="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[Similar to </a:t>
            </a:r>
            <a:r>
              <a:rPr lang="en" b="1" dirty="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Bsend</a:t>
            </a:r>
            <a:r>
              <a:rPr lang="en" dirty="0"/>
              <a:t>] Input data can be buffered into MPI's system buffer if it can fit. MPI_Send will then return afterwards, &amp; </a:t>
            </a:r>
            <a:r>
              <a:rPr lang="en" b="1" dirty="0"/>
              <a:t>does not necessarily require a matching receive.</a:t>
            </a:r>
            <a:endParaRPr b="1" dirty="0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dirty="0"/>
              <a:t>[Similar to </a:t>
            </a:r>
            <a:r>
              <a:rPr lang="en" b="1" dirty="0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Ssend</a:t>
            </a:r>
            <a:r>
              <a:rPr lang="en" dirty="0"/>
              <a:t>] Input data is too large to fit into MPI's system buffer - </a:t>
            </a:r>
            <a:r>
              <a:rPr lang="en" b="1" dirty="0"/>
              <a:t>A matching receive</a:t>
            </a:r>
            <a:r>
              <a:rPr lang="en" dirty="0"/>
              <a:t> is required in this case to send the data over so that the programmer-defined buffer can be reused (and thus allowing </a:t>
            </a: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 dirty="0"/>
              <a:t> to return).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424050" y="2240850"/>
            <a:ext cx="82959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mpirun: Mapping and Binding</a:t>
            </a:r>
            <a:endParaRPr sz="3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</a:rPr>
              <a:t>Crucial for performance!</a:t>
            </a:r>
            <a:endParaRPr sz="2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361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behavior?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361000" cy="3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Slot</a:t>
            </a:r>
            <a:r>
              <a:rPr lang="en" dirty="0"/>
              <a:t>: the smallest unit an MPI process can get allocated to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#slots determined by 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b="1" dirty="0"/>
              <a:t>Slurm</a:t>
            </a:r>
            <a:r>
              <a:rPr lang="en" dirty="0"/>
              <a:t> (or whatever “batch system” is used), or 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b="1" dirty="0"/>
              <a:t>#physical processor cores </a:t>
            </a:r>
            <a:r>
              <a:rPr lang="en" dirty="0"/>
              <a:t>on the node OR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if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--use-hwthread-cpus</a:t>
            </a:r>
            <a:r>
              <a:rPr lang="en" dirty="0"/>
              <a:t> specified, use </a:t>
            </a:r>
            <a:r>
              <a:rPr lang="en" b="1" dirty="0"/>
              <a:t>#logical cores</a:t>
            </a:r>
            <a:endParaRPr b="1" dirty="0"/>
          </a:p>
          <a:p>
            <a:pPr lvl="1"/>
            <a:r>
              <a:rPr lang="en" dirty="0"/>
              <a:t>Default: MPI allows </a:t>
            </a:r>
            <a:r>
              <a:rPr lang="en" b="1" dirty="0"/>
              <a:t>1 process per slot</a:t>
            </a:r>
            <a:r>
              <a:rPr lang="en" dirty="0"/>
              <a:t> unless you say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overcommit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mpirun ./hello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mpirun --use-hwthread-cpus ./hello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salloc -p xs-4114 mpirun ./hello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361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behavior?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189150" y="906475"/>
            <a:ext cx="8868300" cy="3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Processing element (PE)</a:t>
            </a:r>
            <a:r>
              <a:rPr lang="en" dirty="0"/>
              <a:t> - can be used later for map/bind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By default,</a:t>
            </a:r>
            <a:r>
              <a:rPr lang="en" b="1" dirty="0"/>
              <a:t> a physical core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 dirty="0"/>
              <a:t>If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--use-hwthreads-cpus</a:t>
            </a:r>
            <a:r>
              <a:rPr lang="en" dirty="0"/>
              <a:t>, then it’s a </a:t>
            </a:r>
            <a:r>
              <a:rPr lang="en" b="1" dirty="0"/>
              <a:t>logical core</a:t>
            </a:r>
            <a:endParaRPr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Mapping: </a:t>
            </a:r>
            <a:r>
              <a:rPr lang="en" dirty="0"/>
              <a:t>deciding which processes run on which node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{slot, hwthread, core, L1cache, L2cache, L3cache, socket, numa, board, node, sequential, distance, ppr}</a:t>
            </a:r>
            <a:endParaRPr sz="1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/>
              <a:t>Binding</a:t>
            </a:r>
            <a:r>
              <a:rPr lang="en" dirty="0"/>
              <a:t>: constraining a process to specific CPUs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If there is an “object-specific” mapping, binding usually automatically set to match it</a:t>
            </a:r>
            <a:endParaRPr sz="15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salloc -p xs-4114 --nodes 1 --ntasks 4 mpirun --report-bindings 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--map-by slot:pe=1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./hello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salloc -p xs-4114 --nodes 1 --ntasks 4 mpirun --report-bindings 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--map-by slot:pe=2 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./hello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salloc -p xs-4114 --nodes 1 --ntasks 4 mpirun --report-bindings </a:t>
            </a:r>
            <a:r>
              <a:rPr lang="en" sz="1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--map-by core:pe=2 </a:t>
            </a:r>
            <a:r>
              <a:rPr lang="en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./hello</a:t>
            </a:r>
            <a:endParaRPr sz="12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mapping and binding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600" cy="3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Let’s try to figure out more worked examples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 dirty="0">
                <a:latin typeface="Courier New"/>
                <a:ea typeface="Courier New"/>
                <a:cs typeface="Courier New"/>
                <a:sym typeface="Courier New"/>
              </a:rPr>
              <a:t>salloc -p dxs-4114 --nodes 1 --ntasks 20 mpirun --report-bindings --map-by socket --bind-to core ./hello</a:t>
            </a:r>
            <a:endParaRPr sz="1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Mapped to each socket in round-robin fashion, each proc bound to a core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●"/>
            </a:pPr>
            <a:r>
              <a:rPr lang="en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salloc -p dxs-4114 --nodes 1 --ntasks </a:t>
            </a:r>
            <a:r>
              <a:rPr lang="en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mpirun --report-bindings --map-by socket</a:t>
            </a:r>
            <a:r>
              <a:rPr lang="en" sz="17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:pe=2</a:t>
            </a:r>
            <a:r>
              <a:rPr lang="en" sz="17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--bind-to core ./hello</a:t>
            </a:r>
            <a:endParaRPr sz="1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dirty="0">
                <a:solidFill>
                  <a:schemeClr val="dk1"/>
                </a:solidFill>
              </a:rPr>
              <a:t>Mapped to each socket in round-robin fashion, each proc bound to 2 cores 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941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More on mapping and binding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20100" cy="4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salloc -p i7-7700 --nodes 2 --ntasks 6 bash -c 'mpirun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--map-by core --bind-to hwthread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--report-bindings ./hello 2&gt;&amp;1 | sort'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●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salloc -p i7-7700 --nodes 2 --ntasks 6 bash -c 'mpirun </a:t>
            </a:r>
            <a:r>
              <a:rPr lang="en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--map-by hwthread --bind-to hwthread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--report-bindings ./hello 2&gt;&amp;1 | sort'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Mapping applies round-robin, across cores or hwthreads in this case, then we  bind specifically to a hwthread each time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454E-02D2-4081-AE80-1CEA3B18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D392-5504-45E0-9831-C71817FB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838" y="3516174"/>
            <a:ext cx="802851" cy="481823"/>
          </a:xfrm>
        </p:spPr>
        <p:txBody>
          <a:bodyPr/>
          <a:lstStyle/>
          <a:p>
            <a:pPr marL="88900" indent="0">
              <a:buNone/>
            </a:pPr>
            <a:r>
              <a:rPr lang="en-US" altLang="zh-CN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E981D-53CC-4684-8AF7-F4C7EC8B15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9CA1-0AEB-4548-AA80-11C69920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17" y="1238250"/>
            <a:ext cx="2562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6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progress through CS3210 :)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61630" y="1301675"/>
            <a:ext cx="2864100" cy="2811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Part 1: OpenMP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Making </a:t>
            </a:r>
            <a:r>
              <a:rPr lang="en" sz="1700" b="1"/>
              <a:t>single-node</a:t>
            </a:r>
            <a:r>
              <a:rPr lang="en" sz="1700"/>
              <a:t> </a:t>
            </a:r>
            <a:br>
              <a:rPr lang="en" sz="1700"/>
            </a:br>
            <a:r>
              <a:rPr lang="en" sz="1700" b="1"/>
              <a:t>CPU</a:t>
            </a:r>
            <a:r>
              <a:rPr lang="en" sz="1700"/>
              <a:t> programs faster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Complex tasks </a:t>
            </a:r>
            <a:r>
              <a:rPr lang="en" sz="1500"/>
              <a:t>that are relatively </a:t>
            </a:r>
            <a:r>
              <a:rPr lang="en" sz="1500" b="1"/>
              <a:t>less parallelizable </a:t>
            </a:r>
            <a:r>
              <a:rPr lang="en" sz="1500"/>
              <a:t>(10s of tasks)</a:t>
            </a:r>
            <a:endParaRPr sz="1500"/>
          </a:p>
        </p:txBody>
      </p:sp>
      <p:sp>
        <p:nvSpPr>
          <p:cNvPr id="71" name="Google Shape;71;p15"/>
          <p:cNvSpPr/>
          <p:nvPr/>
        </p:nvSpPr>
        <p:spPr>
          <a:xfrm>
            <a:off x="3139950" y="1301675"/>
            <a:ext cx="2864100" cy="28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Part 2: CUDA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Making </a:t>
            </a:r>
            <a:r>
              <a:rPr lang="en" sz="1700" b="1">
                <a:solidFill>
                  <a:schemeClr val="dk1"/>
                </a:solidFill>
              </a:rPr>
              <a:t>single-node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 b="1">
                <a:solidFill>
                  <a:schemeClr val="dk1"/>
                </a:solidFill>
              </a:rPr>
              <a:t>GPU-able</a:t>
            </a:r>
            <a:r>
              <a:rPr lang="en" sz="1700">
                <a:solidFill>
                  <a:schemeClr val="dk1"/>
                </a:solidFill>
              </a:rPr>
              <a:t> programs faster</a:t>
            </a:r>
            <a:endParaRPr sz="17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Simpler tasks </a:t>
            </a:r>
            <a:r>
              <a:rPr lang="en" sz="1500">
                <a:solidFill>
                  <a:schemeClr val="dk1"/>
                </a:solidFill>
              </a:rPr>
              <a:t>that are relatively </a:t>
            </a:r>
            <a:r>
              <a:rPr lang="en" sz="1500" b="1">
                <a:solidFill>
                  <a:schemeClr val="dk1"/>
                </a:solidFill>
              </a:rPr>
              <a:t>more parallelizable </a:t>
            </a:r>
            <a:br>
              <a:rPr lang="en" sz="1500" b="1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(millions of tasks even)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118270" y="1301675"/>
            <a:ext cx="2864100" cy="281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Part 3: MPI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Making </a:t>
            </a:r>
            <a:r>
              <a:rPr lang="en" sz="1700" b="1">
                <a:solidFill>
                  <a:schemeClr val="dk1"/>
                </a:solidFill>
              </a:rPr>
              <a:t>multi-node</a:t>
            </a:r>
            <a:r>
              <a:rPr lang="en" sz="1700">
                <a:solidFill>
                  <a:schemeClr val="dk1"/>
                </a:solidFill>
              </a:rPr>
              <a:t> programs faster</a:t>
            </a:r>
            <a:endParaRPr sz="17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Large, mixed workloads </a:t>
            </a:r>
            <a:br>
              <a:rPr lang="en" sz="1500" b="1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(slow communication between nodes is worth it due to size / parallelizability of work)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7" name="Google Shape;77;p14">
            <a:extLst>
              <a:ext uri="{FF2B5EF4-FFF2-40B4-BE49-F238E27FC236}">
                <a16:creationId xmlns:a16="http://schemas.microsoft.com/office/drawing/2014/main" id="{07FF436F-8241-451C-9437-E40AE1ECF4E2}"/>
              </a:ext>
            </a:extLst>
          </p:cNvPr>
          <p:cNvSpPr txBox="1"/>
          <p:nvPr/>
        </p:nvSpPr>
        <p:spPr>
          <a:xfrm>
            <a:off x="6879975" y="4492850"/>
            <a:ext cx="134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 are here!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" name="Google Shape;78;p14">
            <a:extLst>
              <a:ext uri="{FF2B5EF4-FFF2-40B4-BE49-F238E27FC236}">
                <a16:creationId xmlns:a16="http://schemas.microsoft.com/office/drawing/2014/main" id="{B4553CBE-7105-431A-BB5E-FEE74785D0C0}"/>
              </a:ext>
            </a:extLst>
          </p:cNvPr>
          <p:cNvCxnSpPr>
            <a:stCxn id="7" idx="0"/>
          </p:cNvCxnSpPr>
          <p:nvPr/>
        </p:nvCxnSpPr>
        <p:spPr>
          <a:xfrm rot="10800000">
            <a:off x="7550325" y="4200650"/>
            <a:ext cx="0" cy="2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These are not mutually exclusive!</a:t>
            </a: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t="11237"/>
          <a:stretch/>
        </p:blipFill>
        <p:spPr>
          <a:xfrm>
            <a:off x="1502200" y="1528249"/>
            <a:ext cx="6350476" cy="329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6"/>
          <p:cNvGrpSpPr/>
          <p:nvPr/>
        </p:nvGrpSpPr>
        <p:grpSpPr>
          <a:xfrm>
            <a:off x="46900" y="2498750"/>
            <a:ext cx="1421400" cy="1525800"/>
            <a:chOff x="46900" y="2498750"/>
            <a:chExt cx="1421400" cy="1525800"/>
          </a:xfrm>
        </p:grpSpPr>
        <p:cxnSp>
          <p:nvCxnSpPr>
            <p:cNvPr id="81" name="Google Shape;81;p16"/>
            <p:cNvCxnSpPr>
              <a:stCxn id="82" idx="2"/>
            </p:cNvCxnSpPr>
            <p:nvPr/>
          </p:nvCxnSpPr>
          <p:spPr>
            <a:xfrm>
              <a:off x="631900" y="3021950"/>
              <a:ext cx="836400" cy="1002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Google Shape;82;p16"/>
            <p:cNvSpPr txBox="1"/>
            <p:nvPr/>
          </p:nvSpPr>
          <p:spPr>
            <a:xfrm>
              <a:off x="46900" y="2498750"/>
              <a:ext cx="117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CUDA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oogle Shape;83;p16"/>
          <p:cNvGrpSpPr/>
          <p:nvPr/>
        </p:nvGrpSpPr>
        <p:grpSpPr>
          <a:xfrm>
            <a:off x="2332950" y="2213050"/>
            <a:ext cx="1512600" cy="1876200"/>
            <a:chOff x="2332950" y="2213050"/>
            <a:chExt cx="1512600" cy="18762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2332950" y="2213050"/>
              <a:ext cx="1512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OpenMP</a:t>
              </a:r>
              <a:endParaRPr b="1">
                <a:solidFill>
                  <a:srgbClr val="FF0000"/>
                </a:solidFill>
              </a:endParaRPr>
            </a:p>
          </p:txBody>
        </p:sp>
        <p:cxnSp>
          <p:nvCxnSpPr>
            <p:cNvPr id="85" name="Google Shape;85;p16"/>
            <p:cNvCxnSpPr>
              <a:stCxn id="84" idx="2"/>
            </p:cNvCxnSpPr>
            <p:nvPr/>
          </p:nvCxnSpPr>
          <p:spPr>
            <a:xfrm flipH="1">
              <a:off x="2587950" y="2736250"/>
              <a:ext cx="501300" cy="1353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6" name="Google Shape;86;p16"/>
          <p:cNvSpPr txBox="1"/>
          <p:nvPr/>
        </p:nvSpPr>
        <p:spPr>
          <a:xfrm>
            <a:off x="480413" y="763775"/>
            <a:ext cx="839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MPI distributes processes to nodes (note: can have &gt; 1 process per node!)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194200" y="1173250"/>
            <a:ext cx="475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mpirun -H … -np 4 ./myapp &lt;args&gt;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naming confusion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703350" y="906465"/>
            <a:ext cx="77373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OpenMP != MPI != OpenMPI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952500" y="1574790"/>
          <a:ext cx="7239000" cy="2503930"/>
        </p:xfrm>
        <a:graphic>
          <a:graphicData uri="http://schemas.openxmlformats.org/drawingml/2006/table">
            <a:tbl>
              <a:tblPr>
                <a:noFill/>
                <a:tableStyleId>{89516928-62B2-416E-862A-3F56036356DA}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OpenMP</a:t>
                      </a:r>
                      <a:endParaRPr sz="1700"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0000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MPI</a:t>
                      </a:r>
                      <a:endParaRPr sz="1700" b="1">
                        <a:solidFill>
                          <a:srgbClr val="0000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9900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OpenMPI</a:t>
                      </a:r>
                      <a:endParaRPr sz="1700" b="1">
                        <a:solidFill>
                          <a:srgbClr val="9900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Shared or distributed memory?</a:t>
                      </a: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Shared</a:t>
                      </a: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Distributed</a:t>
                      </a: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Distributed</a:t>
                      </a: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Just the standard, or actual implementation?</a:t>
                      </a: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Just a standard</a:t>
                      </a:r>
                      <a:endParaRPr sz="1700"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i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r>
                        <a:rPr lang="en" sz="17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 of MPI standard</a:t>
                      </a:r>
                      <a:endParaRPr sz="17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6" name="Google Shape;96;p17"/>
          <p:cNvSpPr/>
          <p:nvPr/>
        </p:nvSpPr>
        <p:spPr>
          <a:xfrm>
            <a:off x="5417100" y="4083325"/>
            <a:ext cx="1880925" cy="745625"/>
          </a:xfrm>
          <a:custGeom>
            <a:avLst/>
            <a:gdLst/>
            <a:ahLst/>
            <a:cxnLst/>
            <a:rect l="l" t="t" r="r" b="b"/>
            <a:pathLst>
              <a:path w="75237" h="29825" extrusionOk="0">
                <a:moveTo>
                  <a:pt x="75237" y="0"/>
                </a:moveTo>
                <a:cubicBezTo>
                  <a:pt x="69628" y="4970"/>
                  <a:pt x="54125" y="29776"/>
                  <a:pt x="41585" y="29822"/>
                </a:cubicBezTo>
                <a:cubicBezTo>
                  <a:pt x="29046" y="29868"/>
                  <a:pt x="6931" y="5199"/>
                  <a:pt x="0" y="27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EADDB-3525-4FA0-B63A-AF563312304E}"/>
              </a:ext>
            </a:extLst>
          </p:cNvPr>
          <p:cNvSpPr txBox="1"/>
          <p:nvPr/>
        </p:nvSpPr>
        <p:spPr>
          <a:xfrm>
            <a:off x="952500" y="4451860"/>
            <a:ext cx="317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MPI implementation : MPICH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 Lifecycle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00" y="981700"/>
            <a:ext cx="8079999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MPI is all about communicating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674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independent processes: we could just do </a:t>
            </a:r>
            <a:r>
              <a:rPr lang="en" b="1"/>
              <a:t>srun/sbatch </a:t>
            </a:r>
            <a:r>
              <a:rPr lang="en"/>
              <a:t>over many nodes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Communicating is hard: </a:t>
            </a:r>
            <a:r>
              <a:rPr lang="en"/>
              <a:t>therefore </a:t>
            </a:r>
            <a:r>
              <a:rPr lang="en" b="1"/>
              <a:t>“Message Passing Interface” 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950" y="2636651"/>
            <a:ext cx="5517550" cy="22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24050" y="2240850"/>
            <a:ext cx="82959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Slurm + MPI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to run MPI programs!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38400" cy="29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vim hello.cpp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mpic++ -o hello hello.cpp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salloc -n 192 -N 12  mpirun./hello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salloc -n 500 -N 12 --overcommit mpirun ./hello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sacct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1614</Words>
  <Application>Microsoft Office PowerPoint</Application>
  <PresentationFormat>On-screen Show (16:9)</PresentationFormat>
  <Paragraphs>201</Paragraphs>
  <Slides>29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PT Serif</vt:lpstr>
      <vt:lpstr>Times New Roman</vt:lpstr>
      <vt:lpstr>Open Sans</vt:lpstr>
      <vt:lpstr>Arial</vt:lpstr>
      <vt:lpstr>Calibri</vt:lpstr>
      <vt:lpstr>Consolas</vt:lpstr>
      <vt:lpstr>Courier New</vt:lpstr>
      <vt:lpstr>Quattrocento Sans</vt:lpstr>
      <vt:lpstr>Beatrice template</vt:lpstr>
      <vt:lpstr>CS3210 Lab 4</vt:lpstr>
      <vt:lpstr>Questions and Slides Sharing</vt:lpstr>
      <vt:lpstr>Your progress through CS3210 :)</vt:lpstr>
      <vt:lpstr>These are not mutually exclusive!</vt:lpstr>
      <vt:lpstr>Some naming confusion</vt:lpstr>
      <vt:lpstr>MPI Program Lifecycle</vt:lpstr>
      <vt:lpstr>MPI is all about communicating  </vt:lpstr>
      <vt:lpstr>Slurm + MPI</vt:lpstr>
      <vt:lpstr>Using Slurm to run MPI programs!</vt:lpstr>
      <vt:lpstr>MultiNode Slurm Scheduling/Accounting</vt:lpstr>
      <vt:lpstr>Important paradigm things in MPI</vt:lpstr>
      <vt:lpstr>Important paradigm things in MPI</vt:lpstr>
      <vt:lpstr>Today’s Lab</vt:lpstr>
      <vt:lpstr>Lab 4: MPI</vt:lpstr>
      <vt:lpstr>For MPI…</vt:lpstr>
      <vt:lpstr>ex2: ssh-copy-id failure</vt:lpstr>
      <vt:lpstr>Why do we do this?</vt:lpstr>
      <vt:lpstr>Differences between MPI Sends/Recvs</vt:lpstr>
      <vt:lpstr>Overview</vt:lpstr>
      <vt:lpstr>MPI Send/Recv/all variants</vt:lpstr>
      <vt:lpstr>Difference between MPI_Send &amp; MPI_SSend?</vt:lpstr>
      <vt:lpstr>Difference between MPI_Send &amp; MPI_SSend?</vt:lpstr>
      <vt:lpstr>MPI_Send's behaviour</vt:lpstr>
      <vt:lpstr>mpirun: Mapping and Binding Crucial for performance!</vt:lpstr>
      <vt:lpstr>How to understand map/bind behavior?</vt:lpstr>
      <vt:lpstr>How to understand map/bind behavior?</vt:lpstr>
      <vt:lpstr>More on mapping and binding</vt:lpstr>
      <vt:lpstr>More on mapping and binding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CS3210 Lab 4</dc:title>
  <cp:lastModifiedBy>Liu Changxi</cp:lastModifiedBy>
  <cp:revision>4</cp:revision>
  <dcterms:modified xsi:type="dcterms:W3CDTF">2024-10-24T05:53:43Z</dcterms:modified>
</cp:coreProperties>
</file>