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726D27-7316-4DEF-81FC-C24B789E990A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F07D2DB-63F0-4E9F-BB55-763AB7492AA3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𝑋𝑎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lang="en-US" b="0" i="1" smtClean="0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en-US" dirty="0" smtClean="0"/>
                <a:t>?</a:t>
              </a:r>
              <a:endParaRPr lang="en-US" dirty="0"/>
            </a:p>
          </dgm:t>
        </dgm:pt>
      </mc:Choice>
      <mc:Fallback xmlns="">
        <dgm:pt modelId="{CF07D2DB-63F0-4E9F-BB55-763AB7492AA3}">
          <dgm:prSet phldrT="[Text]"/>
          <dgm:spPr/>
          <dgm:t>
            <a:bodyPr/>
            <a:lstStyle/>
            <a:p>
              <a:r>
                <a:rPr lang="en-US" b="0" i="0" smtClean="0">
                  <a:latin typeface="Cambria Math" panose="02040503050406030204" pitchFamily="18" charset="0"/>
                </a:rPr>
                <a:t>〖</a:t>
              </a:r>
              <a:r>
                <a:rPr lang="en-US" b="0" i="0" smtClean="0">
                  <a:latin typeface="Cambria Math" panose="02040503050406030204" pitchFamily="18" charset="0"/>
                </a:rPr>
                <a:t>𝑋</a:t>
              </a:r>
              <a:r>
                <a:rPr lang="en-US" b="0" i="0" smtClean="0">
                  <a:latin typeface="Cambria Math" panose="02040503050406030204" pitchFamily="18" charset="0"/>
                </a:rPr>
                <a:t>𝑎〗_𝑖</a:t>
              </a:r>
              <a:r>
                <a:rPr lang="en-US" b="0" i="0" smtClean="0">
                  <a:latin typeface="Cambria Math" panose="02040503050406030204" pitchFamily="18" charset="0"/>
                </a:rPr>
                <a:t> </a:t>
              </a:r>
              <a:r>
                <a:rPr lang="en-US" b="0" i="0" smtClean="0">
                  <a:latin typeface="Cambria Math" panose="02040503050406030204" pitchFamily="18" charset="0"/>
                </a:rPr>
                <a:t> </a:t>
              </a:r>
              <a:r>
                <a:rPr lang="en-US" dirty="0" smtClean="0"/>
                <a:t>?</a:t>
              </a:r>
              <a:endParaRPr lang="en-US" dirty="0"/>
            </a:p>
          </dgm:t>
        </dgm:pt>
      </mc:Fallback>
    </mc:AlternateContent>
    <dgm:pt modelId="{2FF30676-41C3-46E1-954B-B873843DBF42}" type="parTrans" cxnId="{B50C34C1-082A-4CFB-834B-C0C9F3A86AE0}">
      <dgm:prSet/>
      <dgm:spPr/>
      <dgm:t>
        <a:bodyPr/>
        <a:lstStyle/>
        <a:p>
          <a:endParaRPr lang="en-US"/>
        </a:p>
      </dgm:t>
    </dgm:pt>
    <dgm:pt modelId="{5AA473CC-0665-4E3C-BA47-C714AAE87E75}" type="sibTrans" cxnId="{B50C34C1-082A-4CFB-834B-C0C9F3A86AE0}">
      <dgm:prSet/>
      <dgm:spPr/>
      <dgm:t>
        <a:bodyPr/>
        <a:lstStyle/>
        <a:p>
          <a:endParaRPr lang="en-US"/>
        </a:p>
      </dgm:t>
    </dgm:pt>
    <dgm:pt modelId="{196A6914-0464-4A1D-B04A-C5679EBAAB55}">
      <dgm:prSet phldrT="[Text]"/>
      <dgm:spPr/>
      <dgm:t>
        <a:bodyPr/>
        <a:lstStyle/>
        <a:p>
          <a:r>
            <a:rPr lang="en-US" dirty="0" smtClean="0"/>
            <a:t>Base Case</a:t>
          </a:r>
          <a:endParaRPr lang="en-US" dirty="0"/>
        </a:p>
      </dgm:t>
    </dgm:pt>
    <dgm:pt modelId="{EEAFC22B-7B10-462C-BF4C-6D67301E2A8E}" type="parTrans" cxnId="{D5C14A14-3BD8-4EB0-AEE6-8F03D75758BE}">
      <dgm:prSet/>
      <dgm:spPr/>
      <dgm:t>
        <a:bodyPr/>
        <a:lstStyle/>
        <a:p>
          <a:endParaRPr lang="en-US"/>
        </a:p>
      </dgm:t>
    </dgm:pt>
    <dgm:pt modelId="{558A56BB-5714-4B12-881B-3B246BC7770C}" type="sibTrans" cxnId="{D5C14A14-3BD8-4EB0-AEE6-8F03D75758B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272B9DB-6971-4367-A76B-27C1A260383E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𝑋𝑎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sub>
                  </m:sSub>
                </m:oMath>
              </a14:m>
              <a:r>
                <a:rPr lang="en-US" dirty="0" smtClean="0"/>
                <a:t>?</a:t>
              </a:r>
              <a:endParaRPr lang="en-US" dirty="0"/>
            </a:p>
          </dgm:t>
        </dgm:pt>
      </mc:Choice>
      <mc:Fallback xmlns="">
        <dgm:pt modelId="{4272B9DB-6971-4367-A76B-27C1A260383E}">
          <dgm:prSet phldrT="[Text]"/>
          <dgm:spPr/>
          <dgm:t>
            <a:bodyPr/>
            <a:lstStyle/>
            <a:p>
              <a:r>
                <a:rPr lang="en-US" b="0" i="0" smtClean="0">
                  <a:latin typeface="Cambria Math" panose="02040503050406030204" pitchFamily="18" charset="0"/>
                </a:rPr>
                <a:t>〖</a:t>
              </a:r>
              <a:r>
                <a:rPr lang="en-US" b="0" i="0" smtClean="0">
                  <a:latin typeface="Cambria Math" panose="02040503050406030204" pitchFamily="18" charset="0"/>
                </a:rPr>
                <a:t>𝑋</a:t>
              </a:r>
              <a:r>
                <a:rPr lang="en-US" b="0" i="0" smtClean="0">
                  <a:latin typeface="Cambria Math" panose="02040503050406030204" pitchFamily="18" charset="0"/>
                </a:rPr>
                <a:t>𝑎〗_(𝑖</a:t>
              </a:r>
              <a:r>
                <a:rPr lang="en-US" b="0" i="0" smtClean="0">
                  <a:latin typeface="Cambria Math" panose="02040503050406030204" pitchFamily="18" charset="0"/>
                </a:rPr>
                <a:t>−1)</a:t>
              </a:r>
              <a:r>
                <a:rPr lang="en-US" dirty="0" smtClean="0"/>
                <a:t>?</a:t>
              </a:r>
              <a:endParaRPr lang="en-US" dirty="0"/>
            </a:p>
          </dgm:t>
        </dgm:pt>
      </mc:Fallback>
    </mc:AlternateContent>
    <dgm:pt modelId="{4719F711-64DA-4B97-95A7-658ACD18A401}" type="parTrans" cxnId="{F3E50ED7-D464-4876-AA6E-56F255C9DF93}">
      <dgm:prSet/>
      <dgm:spPr/>
      <dgm:t>
        <a:bodyPr/>
        <a:lstStyle/>
        <a:p>
          <a:endParaRPr lang="en-US"/>
        </a:p>
      </dgm:t>
    </dgm:pt>
    <dgm:pt modelId="{EA5FE863-9264-4B84-B88C-944DCB3ADD3B}" type="sibTrans" cxnId="{F3E50ED7-D464-4876-AA6E-56F255C9DF93}">
      <dgm:prSet/>
      <dgm:spPr/>
      <dgm:t>
        <a:bodyPr/>
        <a:lstStyle/>
        <a:p>
          <a:endParaRPr lang="en-US"/>
        </a:p>
      </dgm:t>
    </dgm:pt>
    <dgm:pt modelId="{B254B8E9-51FA-4E3F-8138-425DE203BD31}">
      <dgm:prSet phldrT="[Text]"/>
      <dgm:spPr/>
      <dgm:t>
        <a:bodyPr/>
        <a:lstStyle/>
        <a:p>
          <a:r>
            <a:rPr lang="en-US" dirty="0" smtClean="0"/>
            <a:t>Case 1</a:t>
          </a:r>
          <a:endParaRPr lang="en-US" dirty="0"/>
        </a:p>
      </dgm:t>
    </dgm:pt>
    <dgm:pt modelId="{25345FE0-251B-4657-B809-C23DBF4B5E33}" type="parTrans" cxnId="{BA9E51DA-AE6D-481E-A572-9F5C35463668}">
      <dgm:prSet/>
      <dgm:spPr/>
      <dgm:t>
        <a:bodyPr/>
        <a:lstStyle/>
        <a:p>
          <a:endParaRPr lang="en-US"/>
        </a:p>
      </dgm:t>
    </dgm:pt>
    <dgm:pt modelId="{F5110702-005D-475B-AB30-9A72B51336F3}" type="sibTrans" cxnId="{BA9E51DA-AE6D-481E-A572-9F5C3546366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2C0396D-EDF9-486F-865C-E3CEBDA45E18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𝑋𝑗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sub>
                  </m:sSub>
                </m:oMath>
              </a14:m>
              <a:r>
                <a:rPr lang="en-US" dirty="0" smtClean="0"/>
                <a:t>?</a:t>
              </a:r>
              <a:endParaRPr lang="en-US" dirty="0"/>
            </a:p>
          </dgm:t>
        </dgm:pt>
      </mc:Choice>
      <mc:Fallback xmlns="">
        <dgm:pt modelId="{72C0396D-EDF9-486F-865C-E3CEBDA45E18}">
          <dgm:prSet phldrT="[Text]"/>
          <dgm:spPr/>
          <dgm:t>
            <a:bodyPr/>
            <a:lstStyle/>
            <a:p>
              <a:r>
                <a:rPr lang="en-US" b="0" i="0" smtClean="0">
                  <a:latin typeface="Cambria Math" panose="02040503050406030204" pitchFamily="18" charset="0"/>
                </a:rPr>
                <a:t>〖𝑋𝑗〗_(</a:t>
              </a:r>
              <a:r>
                <a:rPr lang="en-US" b="0" i="0" smtClean="0">
                  <a:latin typeface="Cambria Math" panose="02040503050406030204" pitchFamily="18" charset="0"/>
                </a:rPr>
                <a:t>𝑖</a:t>
              </a:r>
              <a:r>
                <a:rPr lang="en-US" b="0" i="0" smtClean="0">
                  <a:latin typeface="Cambria Math" panose="02040503050406030204" pitchFamily="18" charset="0"/>
                </a:rPr>
                <a:t>−1)</a:t>
              </a:r>
              <a:r>
                <a:rPr lang="en-US" dirty="0" smtClean="0"/>
                <a:t>?</a:t>
              </a:r>
              <a:endParaRPr lang="en-US" dirty="0"/>
            </a:p>
          </dgm:t>
        </dgm:pt>
      </mc:Fallback>
    </mc:AlternateContent>
    <dgm:pt modelId="{367B5E83-EA3B-4F07-99E4-072237EA872B}" type="parTrans" cxnId="{B855735D-750B-49BC-BE57-03308F8A3356}">
      <dgm:prSet/>
      <dgm:spPr/>
      <dgm:t>
        <a:bodyPr/>
        <a:lstStyle/>
        <a:p>
          <a:endParaRPr lang="en-US"/>
        </a:p>
      </dgm:t>
    </dgm:pt>
    <dgm:pt modelId="{3E28D316-D469-418D-9A63-2AE23D09A108}" type="sibTrans" cxnId="{B855735D-750B-49BC-BE57-03308F8A335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DF8B3E8-4AE9-4E12-A7C9-57EB7F423989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𝑋𝑗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en-US" dirty="0" smtClean="0"/>
                <a:t>?</a:t>
              </a:r>
              <a:endParaRPr lang="en-US" dirty="0"/>
            </a:p>
          </dgm:t>
        </dgm:pt>
      </mc:Choice>
      <mc:Fallback xmlns="">
        <dgm:pt modelId="{CDF8B3E8-4AE9-4E12-A7C9-57EB7F423989}">
          <dgm:prSet phldrT="[Text]"/>
          <dgm:spPr/>
          <dgm:t>
            <a:bodyPr/>
            <a:lstStyle/>
            <a:p>
              <a:r>
                <a:rPr lang="en-US" b="0" i="0" smtClean="0">
                  <a:latin typeface="Cambria Math" panose="02040503050406030204" pitchFamily="18" charset="0"/>
                </a:rPr>
                <a:t>〖𝑋𝑗〗_</a:t>
              </a:r>
              <a:r>
                <a:rPr lang="en-US" b="0" i="0" smtClean="0">
                  <a:latin typeface="Cambria Math" panose="02040503050406030204" pitchFamily="18" charset="0"/>
                </a:rPr>
                <a:t>𝑖</a:t>
              </a:r>
              <a:r>
                <a:rPr lang="en-US" dirty="0" smtClean="0"/>
                <a:t>?</a:t>
              </a:r>
              <a:endParaRPr lang="en-US" dirty="0"/>
            </a:p>
          </dgm:t>
        </dgm:pt>
      </mc:Fallback>
    </mc:AlternateContent>
    <dgm:pt modelId="{E036988D-68AD-45FD-9258-C716E0F1B05B}" type="parTrans" cxnId="{C61235A5-4E80-4AB0-B621-6CA6CF63B7AD}">
      <dgm:prSet/>
      <dgm:spPr/>
      <dgm:t>
        <a:bodyPr/>
        <a:lstStyle/>
        <a:p>
          <a:endParaRPr lang="en-US"/>
        </a:p>
      </dgm:t>
    </dgm:pt>
    <dgm:pt modelId="{8C8F094C-4DB5-4D45-AA38-967C5530AC2F}" type="sibTrans" cxnId="{C61235A5-4E80-4AB0-B621-6CA6CF63B7AD}">
      <dgm:prSet/>
      <dgm:spPr/>
      <dgm:t>
        <a:bodyPr/>
        <a:lstStyle/>
        <a:p>
          <a:endParaRPr lang="en-US"/>
        </a:p>
      </dgm:t>
    </dgm:pt>
    <dgm:pt modelId="{9A3581D0-2A56-4880-9280-2452EAEC75D5}">
      <dgm:prSet phldrT="[Text]"/>
      <dgm:spPr/>
      <dgm:t>
        <a:bodyPr/>
        <a:lstStyle/>
        <a:p>
          <a:r>
            <a:rPr lang="en-US" dirty="0" smtClean="0"/>
            <a:t>Case 6</a:t>
          </a:r>
          <a:endParaRPr lang="en-US" dirty="0"/>
        </a:p>
      </dgm:t>
    </dgm:pt>
    <dgm:pt modelId="{221CE34E-8C15-4D25-9391-96B3FA7788FD}" type="parTrans" cxnId="{3FAA880D-206C-4FDF-A298-020F249A5537}">
      <dgm:prSet/>
      <dgm:spPr/>
      <dgm:t>
        <a:bodyPr/>
        <a:lstStyle/>
        <a:p>
          <a:endParaRPr lang="en-US"/>
        </a:p>
      </dgm:t>
    </dgm:pt>
    <dgm:pt modelId="{E2EC6EFA-6858-4FD1-9E64-E9F949516D35}" type="sibTrans" cxnId="{3FAA880D-206C-4FDF-A298-020F249A5537}">
      <dgm:prSet/>
      <dgm:spPr/>
      <dgm:t>
        <a:bodyPr/>
        <a:lstStyle/>
        <a:p>
          <a:endParaRPr lang="en-US"/>
        </a:p>
      </dgm:t>
    </dgm:pt>
    <dgm:pt modelId="{4A4A08BD-1570-49E0-9427-027C4D9ED587}">
      <dgm:prSet phldrT="[Text]"/>
      <dgm:spPr/>
      <dgm:t>
        <a:bodyPr/>
        <a:lstStyle/>
        <a:p>
          <a:r>
            <a:rPr lang="en-US" dirty="0" smtClean="0"/>
            <a:t>Case 5</a:t>
          </a:r>
          <a:endParaRPr lang="en-US" dirty="0"/>
        </a:p>
      </dgm:t>
    </dgm:pt>
    <dgm:pt modelId="{EE0609C2-6E50-4F64-A840-2A67CA42D1D3}" type="parTrans" cxnId="{81850779-251A-4CB9-9783-E20CE46D7BE5}">
      <dgm:prSet/>
      <dgm:spPr/>
      <dgm:t>
        <a:bodyPr/>
        <a:lstStyle/>
        <a:p>
          <a:endParaRPr lang="en-US"/>
        </a:p>
      </dgm:t>
    </dgm:pt>
    <dgm:pt modelId="{52102EF7-5E9F-4617-98BD-86E742506C4E}" type="sibTrans" cxnId="{81850779-251A-4CB9-9783-E20CE46D7BE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9A78912-AEAF-45DB-A9A7-8278A4022058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𝑋𝑗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en-US" dirty="0" smtClean="0"/>
                <a:t>?</a:t>
              </a:r>
              <a:endParaRPr lang="en-US" dirty="0"/>
            </a:p>
          </dgm:t>
        </dgm:pt>
      </mc:Choice>
      <mc:Fallback xmlns="">
        <dgm:pt modelId="{79A78912-AEAF-45DB-A9A7-8278A4022058}">
          <dgm:prSet phldrT="[Text]"/>
          <dgm:spPr/>
          <dgm:t>
            <a:bodyPr/>
            <a:lstStyle/>
            <a:p>
              <a:r>
                <a:rPr lang="en-US" b="0" i="0" smtClean="0">
                  <a:latin typeface="Cambria Math" panose="02040503050406030204" pitchFamily="18" charset="0"/>
                </a:rPr>
                <a:t>〖𝑋𝑗〗_</a:t>
              </a:r>
              <a:r>
                <a:rPr lang="en-US" b="0" i="0" smtClean="0">
                  <a:latin typeface="Cambria Math" panose="02040503050406030204" pitchFamily="18" charset="0"/>
                </a:rPr>
                <a:t>𝑖</a:t>
              </a:r>
              <a:r>
                <a:rPr lang="en-US" dirty="0" smtClean="0"/>
                <a:t>?</a:t>
              </a:r>
              <a:endParaRPr lang="en-US" dirty="0"/>
            </a:p>
          </dgm:t>
        </dgm:pt>
      </mc:Fallback>
    </mc:AlternateContent>
    <dgm:pt modelId="{96BF36B5-C2AC-4E36-8673-E96FEF1E150D}" type="parTrans" cxnId="{8E6F8875-5BAA-473B-940A-3623D2DB851E}">
      <dgm:prSet/>
      <dgm:spPr/>
      <dgm:t>
        <a:bodyPr/>
        <a:lstStyle/>
        <a:p>
          <a:endParaRPr lang="en-US"/>
        </a:p>
      </dgm:t>
    </dgm:pt>
    <dgm:pt modelId="{318543F9-CD14-40C5-A9F3-75227A083E37}" type="sibTrans" cxnId="{8E6F8875-5BAA-473B-940A-3623D2DB851E}">
      <dgm:prSet/>
      <dgm:spPr/>
      <dgm:t>
        <a:bodyPr/>
        <a:lstStyle/>
        <a:p>
          <a:endParaRPr lang="en-US"/>
        </a:p>
      </dgm:t>
    </dgm:pt>
    <dgm:pt modelId="{5F12D821-F0A5-4CEA-B7E2-83732BEE815B}">
      <dgm:prSet phldrT="[Text]"/>
      <dgm:spPr/>
      <dgm:t>
        <a:bodyPr/>
        <a:lstStyle/>
        <a:p>
          <a:r>
            <a:rPr lang="en-US" dirty="0" smtClean="0"/>
            <a:t>Case 2</a:t>
          </a:r>
          <a:endParaRPr lang="en-US" dirty="0"/>
        </a:p>
      </dgm:t>
    </dgm:pt>
    <dgm:pt modelId="{39B0EDA9-A0A7-4A9D-A9FD-84FFE563BEAB}" type="parTrans" cxnId="{94A405C9-5255-4724-B1BF-248599CF465F}">
      <dgm:prSet/>
      <dgm:spPr/>
      <dgm:t>
        <a:bodyPr/>
        <a:lstStyle/>
        <a:p>
          <a:endParaRPr lang="en-US"/>
        </a:p>
      </dgm:t>
    </dgm:pt>
    <dgm:pt modelId="{8FF6CB10-4F3C-4562-B610-3A615E6D8012}" type="sibTrans" cxnId="{94A405C9-5255-4724-B1BF-248599CF465F}">
      <dgm:prSet/>
      <dgm:spPr/>
      <dgm:t>
        <a:bodyPr/>
        <a:lstStyle/>
        <a:p>
          <a:endParaRPr lang="en-US"/>
        </a:p>
      </dgm:t>
    </dgm:pt>
    <dgm:pt modelId="{19953B06-7097-47F6-8334-62DA0E215CAC}">
      <dgm:prSet phldrT="[Text]"/>
      <dgm:spPr/>
      <dgm:t>
        <a:bodyPr/>
        <a:lstStyle/>
        <a:p>
          <a:r>
            <a:rPr lang="en-US" dirty="0" smtClean="0"/>
            <a:t>Case 8</a:t>
          </a:r>
          <a:endParaRPr lang="en-US" dirty="0"/>
        </a:p>
      </dgm:t>
    </dgm:pt>
    <dgm:pt modelId="{FA2302D0-677B-40DA-9817-6A19F714D7BA}" type="parTrans" cxnId="{7D63B9B4-8EE4-428F-A92C-C1252AAFE2B9}">
      <dgm:prSet/>
      <dgm:spPr/>
      <dgm:t>
        <a:bodyPr/>
        <a:lstStyle/>
        <a:p>
          <a:endParaRPr lang="en-US"/>
        </a:p>
      </dgm:t>
    </dgm:pt>
    <dgm:pt modelId="{D6FCEC28-8160-4693-88BB-D684A8634473}" type="sibTrans" cxnId="{7D63B9B4-8EE4-428F-A92C-C1252AAFE2B9}">
      <dgm:prSet/>
      <dgm:spPr/>
      <dgm:t>
        <a:bodyPr/>
        <a:lstStyle/>
        <a:p>
          <a:endParaRPr lang="en-US"/>
        </a:p>
      </dgm:t>
    </dgm:pt>
    <dgm:pt modelId="{DF401637-09B4-4C0B-A3B8-DEDB93749BD1}" type="pres">
      <dgm:prSet presAssocID="{B3726D27-7316-4DEF-81FC-C24B789E990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221E5C-5CF2-48EA-AA51-547330900C62}" type="pres">
      <dgm:prSet presAssocID="{CF07D2DB-63F0-4E9F-BB55-763AB7492AA3}" presName="root1" presStyleCnt="0"/>
      <dgm:spPr/>
    </dgm:pt>
    <dgm:pt modelId="{5659C078-CE9A-4901-9EE1-D99C3BEE7180}" type="pres">
      <dgm:prSet presAssocID="{CF07D2DB-63F0-4E9F-BB55-763AB7492AA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3D3527-B9B7-49AC-987E-961AD63606ED}" type="pres">
      <dgm:prSet presAssocID="{CF07D2DB-63F0-4E9F-BB55-763AB7492AA3}" presName="level2hierChild" presStyleCnt="0"/>
      <dgm:spPr/>
    </dgm:pt>
    <dgm:pt modelId="{528BBDE4-2F6F-4FB7-B144-2B8CFC944AA5}" type="pres">
      <dgm:prSet presAssocID="{EEAFC22B-7B10-462C-BF4C-6D67301E2A8E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0C244AA-52CE-4C5D-844D-D9D29EAC08CF}" type="pres">
      <dgm:prSet presAssocID="{EEAFC22B-7B10-462C-BF4C-6D67301E2A8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9179568-EC95-466E-9FF7-67D04A9E0458}" type="pres">
      <dgm:prSet presAssocID="{196A6914-0464-4A1D-B04A-C5679EBAAB55}" presName="root2" presStyleCnt="0"/>
      <dgm:spPr/>
    </dgm:pt>
    <dgm:pt modelId="{15E77312-14D5-4A18-828D-7E04AFF650B1}" type="pres">
      <dgm:prSet presAssocID="{196A6914-0464-4A1D-B04A-C5679EBAAB5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452B9E-11BE-42F9-B00D-2DDB1DEC947F}" type="pres">
      <dgm:prSet presAssocID="{196A6914-0464-4A1D-B04A-C5679EBAAB55}" presName="level3hierChild" presStyleCnt="0"/>
      <dgm:spPr/>
    </dgm:pt>
    <dgm:pt modelId="{5FE19351-E930-4252-A289-E18F7C29CE4E}" type="pres">
      <dgm:prSet presAssocID="{4719F711-64DA-4B97-95A7-658ACD18A40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0F2D002D-9176-4122-86CC-872ACBC9223E}" type="pres">
      <dgm:prSet presAssocID="{4719F711-64DA-4B97-95A7-658ACD18A40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35778292-2A3E-4CF6-BA78-4411B649FCDA}" type="pres">
      <dgm:prSet presAssocID="{4272B9DB-6971-4367-A76B-27C1A260383E}" presName="root2" presStyleCnt="0"/>
      <dgm:spPr/>
    </dgm:pt>
    <dgm:pt modelId="{BB54A1C9-8D89-40DA-934E-9CFE08217A0D}" type="pres">
      <dgm:prSet presAssocID="{4272B9DB-6971-4367-A76B-27C1A260383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1C9D54-4F1F-4BC1-9EDF-AC7C927B4740}" type="pres">
      <dgm:prSet presAssocID="{4272B9DB-6971-4367-A76B-27C1A260383E}" presName="level3hierChild" presStyleCnt="0"/>
      <dgm:spPr/>
    </dgm:pt>
    <dgm:pt modelId="{D69471DB-83B5-4BEA-A888-624C89DDC7E7}" type="pres">
      <dgm:prSet presAssocID="{25345FE0-251B-4657-B809-C23DBF4B5E33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64996851-6395-40A3-BC96-13EDF22952A2}" type="pres">
      <dgm:prSet presAssocID="{25345FE0-251B-4657-B809-C23DBF4B5E33}" presName="connTx" presStyleLbl="parChTrans1D3" presStyleIdx="0" presStyleCnt="2"/>
      <dgm:spPr/>
      <dgm:t>
        <a:bodyPr/>
        <a:lstStyle/>
        <a:p>
          <a:endParaRPr lang="en-US"/>
        </a:p>
      </dgm:t>
    </dgm:pt>
    <dgm:pt modelId="{C47F795C-47F7-4F33-85AB-48DF1735360D}" type="pres">
      <dgm:prSet presAssocID="{B254B8E9-51FA-4E3F-8138-425DE203BD31}" presName="root2" presStyleCnt="0"/>
      <dgm:spPr/>
    </dgm:pt>
    <dgm:pt modelId="{AD08AD2B-28E2-47BB-B6D8-4CE34B824BEB}" type="pres">
      <dgm:prSet presAssocID="{B254B8E9-51FA-4E3F-8138-425DE203BD31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4C964A-5D37-47A3-A20A-328D8F270F91}" type="pres">
      <dgm:prSet presAssocID="{B254B8E9-51FA-4E3F-8138-425DE203BD31}" presName="level3hierChild" presStyleCnt="0"/>
      <dgm:spPr/>
    </dgm:pt>
    <dgm:pt modelId="{90745C0D-0CB3-44D3-AD2B-DAC62A6BCFE0}" type="pres">
      <dgm:prSet presAssocID="{367B5E83-EA3B-4F07-99E4-072237EA872B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A9EFA05A-8E6E-4A6B-A1EF-970E9E3FAF09}" type="pres">
      <dgm:prSet presAssocID="{367B5E83-EA3B-4F07-99E4-072237EA872B}" presName="connTx" presStyleLbl="parChTrans1D3" presStyleIdx="1" presStyleCnt="2"/>
      <dgm:spPr/>
      <dgm:t>
        <a:bodyPr/>
        <a:lstStyle/>
        <a:p>
          <a:endParaRPr lang="en-US"/>
        </a:p>
      </dgm:t>
    </dgm:pt>
    <dgm:pt modelId="{D9670DE1-5DFD-4838-BC5E-4867F619C579}" type="pres">
      <dgm:prSet presAssocID="{72C0396D-EDF9-486F-865C-E3CEBDA45E18}" presName="root2" presStyleCnt="0"/>
      <dgm:spPr/>
    </dgm:pt>
    <dgm:pt modelId="{95C2B874-DF4E-4A4D-9216-E288E8F32909}" type="pres">
      <dgm:prSet presAssocID="{72C0396D-EDF9-486F-865C-E3CEBDA45E18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A8385D-A07A-4142-A45A-231F686B157A}" type="pres">
      <dgm:prSet presAssocID="{72C0396D-EDF9-486F-865C-E3CEBDA45E18}" presName="level3hierChild" presStyleCnt="0"/>
      <dgm:spPr/>
    </dgm:pt>
    <dgm:pt modelId="{459E2A26-6DD5-4222-B180-EF85222EDA59}" type="pres">
      <dgm:prSet presAssocID="{E036988D-68AD-45FD-9258-C716E0F1B05B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727AFBD5-E22E-4235-9CA8-D02CDC3F00F9}" type="pres">
      <dgm:prSet presAssocID="{E036988D-68AD-45FD-9258-C716E0F1B05B}" presName="connTx" presStyleLbl="parChTrans1D4" presStyleIdx="0" presStyleCnt="6"/>
      <dgm:spPr/>
      <dgm:t>
        <a:bodyPr/>
        <a:lstStyle/>
        <a:p>
          <a:endParaRPr lang="en-US"/>
        </a:p>
      </dgm:t>
    </dgm:pt>
    <dgm:pt modelId="{5075E603-1156-4C77-9155-3F4BFE0BC26B}" type="pres">
      <dgm:prSet presAssocID="{CDF8B3E8-4AE9-4E12-A7C9-57EB7F423989}" presName="root2" presStyleCnt="0"/>
      <dgm:spPr/>
    </dgm:pt>
    <dgm:pt modelId="{91F667F1-C2C3-4FE7-B70E-A5F68FC4CEE3}" type="pres">
      <dgm:prSet presAssocID="{CDF8B3E8-4AE9-4E12-A7C9-57EB7F423989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1F4B07-9E64-4043-9072-8199CC70A1E0}" type="pres">
      <dgm:prSet presAssocID="{CDF8B3E8-4AE9-4E12-A7C9-57EB7F423989}" presName="level3hierChild" presStyleCnt="0"/>
      <dgm:spPr/>
    </dgm:pt>
    <dgm:pt modelId="{58D4517C-BC76-4849-A11D-C9D3A58B7D9B}" type="pres">
      <dgm:prSet presAssocID="{221CE34E-8C15-4D25-9391-96B3FA7788FD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512A9C1A-05B8-4551-9A08-97243CFDF623}" type="pres">
      <dgm:prSet presAssocID="{221CE34E-8C15-4D25-9391-96B3FA7788FD}" presName="connTx" presStyleLbl="parChTrans1D4" presStyleIdx="1" presStyleCnt="6"/>
      <dgm:spPr/>
      <dgm:t>
        <a:bodyPr/>
        <a:lstStyle/>
        <a:p>
          <a:endParaRPr lang="en-US"/>
        </a:p>
      </dgm:t>
    </dgm:pt>
    <dgm:pt modelId="{E51CF6A6-6A4E-4511-9740-D2498FF4AB66}" type="pres">
      <dgm:prSet presAssocID="{9A3581D0-2A56-4880-9280-2452EAEC75D5}" presName="root2" presStyleCnt="0"/>
      <dgm:spPr/>
    </dgm:pt>
    <dgm:pt modelId="{AD978474-B97C-448A-96C5-16734B2E9DAB}" type="pres">
      <dgm:prSet presAssocID="{9A3581D0-2A56-4880-9280-2452EAEC75D5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C9C3FA-C521-41BD-AE02-4AD5E381D076}" type="pres">
      <dgm:prSet presAssocID="{9A3581D0-2A56-4880-9280-2452EAEC75D5}" presName="level3hierChild" presStyleCnt="0"/>
      <dgm:spPr/>
    </dgm:pt>
    <dgm:pt modelId="{E9C91BCF-561A-47C1-9C90-FE391EE281B7}" type="pres">
      <dgm:prSet presAssocID="{EE0609C2-6E50-4F64-A840-2A67CA42D1D3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A129CAB9-F5AA-45CD-8F15-6E8D19554D3A}" type="pres">
      <dgm:prSet presAssocID="{EE0609C2-6E50-4F64-A840-2A67CA42D1D3}" presName="connTx" presStyleLbl="parChTrans1D4" presStyleIdx="2" presStyleCnt="6"/>
      <dgm:spPr/>
      <dgm:t>
        <a:bodyPr/>
        <a:lstStyle/>
        <a:p>
          <a:endParaRPr lang="en-US"/>
        </a:p>
      </dgm:t>
    </dgm:pt>
    <dgm:pt modelId="{71D2DA7A-7526-4CAD-918F-6165C9A140A4}" type="pres">
      <dgm:prSet presAssocID="{4A4A08BD-1570-49E0-9427-027C4D9ED587}" presName="root2" presStyleCnt="0"/>
      <dgm:spPr/>
    </dgm:pt>
    <dgm:pt modelId="{E86775E6-1CE3-4E4A-BA86-757C9038E7C9}" type="pres">
      <dgm:prSet presAssocID="{4A4A08BD-1570-49E0-9427-027C4D9ED587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EBB237-3493-4BC5-8A98-EAAB63F8F217}" type="pres">
      <dgm:prSet presAssocID="{4A4A08BD-1570-49E0-9427-027C4D9ED587}" presName="level3hierChild" presStyleCnt="0"/>
      <dgm:spPr/>
    </dgm:pt>
    <dgm:pt modelId="{2F697AF2-C6AC-47EF-BF58-8DAE957D20FE}" type="pres">
      <dgm:prSet presAssocID="{96BF36B5-C2AC-4E36-8673-E96FEF1E150D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41C86D4F-984C-4591-A3DA-1A577DD6847C}" type="pres">
      <dgm:prSet presAssocID="{96BF36B5-C2AC-4E36-8673-E96FEF1E150D}" presName="connTx" presStyleLbl="parChTrans1D4" presStyleIdx="3" presStyleCnt="6"/>
      <dgm:spPr/>
      <dgm:t>
        <a:bodyPr/>
        <a:lstStyle/>
        <a:p>
          <a:endParaRPr lang="en-US"/>
        </a:p>
      </dgm:t>
    </dgm:pt>
    <dgm:pt modelId="{D47B1B2F-A914-4CE0-8496-C829FBA7BA52}" type="pres">
      <dgm:prSet presAssocID="{79A78912-AEAF-45DB-A9A7-8278A4022058}" presName="root2" presStyleCnt="0"/>
      <dgm:spPr/>
    </dgm:pt>
    <dgm:pt modelId="{94B43622-C84B-4980-925E-09E1884E576C}" type="pres">
      <dgm:prSet presAssocID="{79A78912-AEAF-45DB-A9A7-8278A4022058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D5D7B2-3928-4434-8355-D868C9F6530D}" type="pres">
      <dgm:prSet presAssocID="{79A78912-AEAF-45DB-A9A7-8278A4022058}" presName="level3hierChild" presStyleCnt="0"/>
      <dgm:spPr/>
    </dgm:pt>
    <dgm:pt modelId="{A404A068-DA68-4596-A74F-9CFCD4B26030}" type="pres">
      <dgm:prSet presAssocID="{39B0EDA9-A0A7-4A9D-A9FD-84FFE563BEAB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F559C2E3-3FE4-451A-907F-FE7B06C1BDE4}" type="pres">
      <dgm:prSet presAssocID="{39B0EDA9-A0A7-4A9D-A9FD-84FFE563BEAB}" presName="connTx" presStyleLbl="parChTrans1D4" presStyleIdx="4" presStyleCnt="6"/>
      <dgm:spPr/>
      <dgm:t>
        <a:bodyPr/>
        <a:lstStyle/>
        <a:p>
          <a:endParaRPr lang="en-US"/>
        </a:p>
      </dgm:t>
    </dgm:pt>
    <dgm:pt modelId="{008E1BA3-0C19-4C5F-A0DB-AA02CDADB1CD}" type="pres">
      <dgm:prSet presAssocID="{5F12D821-F0A5-4CEA-B7E2-83732BEE815B}" presName="root2" presStyleCnt="0"/>
      <dgm:spPr/>
    </dgm:pt>
    <dgm:pt modelId="{F35D101C-1B01-4389-B094-A6DC7E9AD514}" type="pres">
      <dgm:prSet presAssocID="{5F12D821-F0A5-4CEA-B7E2-83732BEE815B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7D838E-9440-4C1E-91C4-4C6F73C87BC3}" type="pres">
      <dgm:prSet presAssocID="{5F12D821-F0A5-4CEA-B7E2-83732BEE815B}" presName="level3hierChild" presStyleCnt="0"/>
      <dgm:spPr/>
    </dgm:pt>
    <dgm:pt modelId="{7062A7D1-0B3D-44E7-811C-FE412928FAC8}" type="pres">
      <dgm:prSet presAssocID="{FA2302D0-677B-40DA-9817-6A19F714D7BA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2EC61808-52BB-4DFE-94BA-9392CBAC6F23}" type="pres">
      <dgm:prSet presAssocID="{FA2302D0-677B-40DA-9817-6A19F714D7BA}" presName="connTx" presStyleLbl="parChTrans1D4" presStyleIdx="5" presStyleCnt="6"/>
      <dgm:spPr/>
      <dgm:t>
        <a:bodyPr/>
        <a:lstStyle/>
        <a:p>
          <a:endParaRPr lang="en-US"/>
        </a:p>
      </dgm:t>
    </dgm:pt>
    <dgm:pt modelId="{5850D76A-EB89-429E-870B-E5CA4309F2D8}" type="pres">
      <dgm:prSet presAssocID="{19953B06-7097-47F6-8334-62DA0E215CAC}" presName="root2" presStyleCnt="0"/>
      <dgm:spPr/>
    </dgm:pt>
    <dgm:pt modelId="{7BEFC5ED-E5D4-4DA1-9E0C-1F1A0F0178AD}" type="pres">
      <dgm:prSet presAssocID="{19953B06-7097-47F6-8334-62DA0E215CAC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9A5307-44C6-47AF-A101-7AEB3A4BF6FE}" type="pres">
      <dgm:prSet presAssocID="{19953B06-7097-47F6-8334-62DA0E215CAC}" presName="level3hierChild" presStyleCnt="0"/>
      <dgm:spPr/>
    </dgm:pt>
  </dgm:ptLst>
  <dgm:cxnLst>
    <dgm:cxn modelId="{44463DA9-8462-468F-8C7A-D5C57863E366}" type="presOf" srcId="{EEAFC22B-7B10-462C-BF4C-6D67301E2A8E}" destId="{00C244AA-52CE-4C5D-844D-D9D29EAC08CF}" srcOrd="1" destOrd="0" presId="urn:microsoft.com/office/officeart/2005/8/layout/hierarchy2"/>
    <dgm:cxn modelId="{475054E0-DE47-4F2A-BF13-36EEEF20B3E4}" type="presOf" srcId="{25345FE0-251B-4657-B809-C23DBF4B5E33}" destId="{D69471DB-83B5-4BEA-A888-624C89DDC7E7}" srcOrd="0" destOrd="0" presId="urn:microsoft.com/office/officeart/2005/8/layout/hierarchy2"/>
    <dgm:cxn modelId="{465F8D28-BC4B-4A82-9C9C-A73630C722D5}" type="presOf" srcId="{E036988D-68AD-45FD-9258-C716E0F1B05B}" destId="{459E2A26-6DD5-4222-B180-EF85222EDA59}" srcOrd="0" destOrd="0" presId="urn:microsoft.com/office/officeart/2005/8/layout/hierarchy2"/>
    <dgm:cxn modelId="{4F682BFE-F161-4B2A-846B-1282042ED993}" type="presOf" srcId="{FA2302D0-677B-40DA-9817-6A19F714D7BA}" destId="{7062A7D1-0B3D-44E7-811C-FE412928FAC8}" srcOrd="0" destOrd="0" presId="urn:microsoft.com/office/officeart/2005/8/layout/hierarchy2"/>
    <dgm:cxn modelId="{4D4E7540-5781-4D29-8B0E-04E6FA494246}" type="presOf" srcId="{4719F711-64DA-4B97-95A7-658ACD18A401}" destId="{5FE19351-E930-4252-A289-E18F7C29CE4E}" srcOrd="0" destOrd="0" presId="urn:microsoft.com/office/officeart/2005/8/layout/hierarchy2"/>
    <dgm:cxn modelId="{7DDB3C4B-01E5-4734-9F2A-56BD16417864}" type="presOf" srcId="{EE0609C2-6E50-4F64-A840-2A67CA42D1D3}" destId="{A129CAB9-F5AA-45CD-8F15-6E8D19554D3A}" srcOrd="1" destOrd="0" presId="urn:microsoft.com/office/officeart/2005/8/layout/hierarchy2"/>
    <dgm:cxn modelId="{94A405C9-5255-4724-B1BF-248599CF465F}" srcId="{79A78912-AEAF-45DB-A9A7-8278A4022058}" destId="{5F12D821-F0A5-4CEA-B7E2-83732BEE815B}" srcOrd="0" destOrd="0" parTransId="{39B0EDA9-A0A7-4A9D-A9FD-84FFE563BEAB}" sibTransId="{8FF6CB10-4F3C-4562-B610-3A615E6D8012}"/>
    <dgm:cxn modelId="{451A98E6-708D-4ABE-B5F4-D6882DDF5401}" type="presOf" srcId="{221CE34E-8C15-4D25-9391-96B3FA7788FD}" destId="{512A9C1A-05B8-4551-9A08-97243CFDF623}" srcOrd="1" destOrd="0" presId="urn:microsoft.com/office/officeart/2005/8/layout/hierarchy2"/>
    <dgm:cxn modelId="{AF93AA0C-3884-47FF-BC98-419B3109482F}" type="presOf" srcId="{4A4A08BD-1570-49E0-9427-027C4D9ED587}" destId="{E86775E6-1CE3-4E4A-BA86-757C9038E7C9}" srcOrd="0" destOrd="0" presId="urn:microsoft.com/office/officeart/2005/8/layout/hierarchy2"/>
    <dgm:cxn modelId="{F5B40FC9-79D9-4F4E-8C66-A767047E861F}" type="presOf" srcId="{CF07D2DB-63F0-4E9F-BB55-763AB7492AA3}" destId="{5659C078-CE9A-4901-9EE1-D99C3BEE7180}" srcOrd="0" destOrd="0" presId="urn:microsoft.com/office/officeart/2005/8/layout/hierarchy2"/>
    <dgm:cxn modelId="{DCFF88C8-F955-499B-B0DA-59590DF3DAC9}" type="presOf" srcId="{9A3581D0-2A56-4880-9280-2452EAEC75D5}" destId="{AD978474-B97C-448A-96C5-16734B2E9DAB}" srcOrd="0" destOrd="0" presId="urn:microsoft.com/office/officeart/2005/8/layout/hierarchy2"/>
    <dgm:cxn modelId="{81850779-251A-4CB9-9783-E20CE46D7BE5}" srcId="{CDF8B3E8-4AE9-4E12-A7C9-57EB7F423989}" destId="{4A4A08BD-1570-49E0-9427-027C4D9ED587}" srcOrd="1" destOrd="0" parTransId="{EE0609C2-6E50-4F64-A840-2A67CA42D1D3}" sibTransId="{52102EF7-5E9F-4617-98BD-86E742506C4E}"/>
    <dgm:cxn modelId="{3FAA880D-206C-4FDF-A298-020F249A5537}" srcId="{CDF8B3E8-4AE9-4E12-A7C9-57EB7F423989}" destId="{9A3581D0-2A56-4880-9280-2452EAEC75D5}" srcOrd="0" destOrd="0" parTransId="{221CE34E-8C15-4D25-9391-96B3FA7788FD}" sibTransId="{E2EC6EFA-6858-4FD1-9E64-E9F949516D35}"/>
    <dgm:cxn modelId="{BA9E51DA-AE6D-481E-A572-9F5C35463668}" srcId="{4272B9DB-6971-4367-A76B-27C1A260383E}" destId="{B254B8E9-51FA-4E3F-8138-425DE203BD31}" srcOrd="0" destOrd="0" parTransId="{25345FE0-251B-4657-B809-C23DBF4B5E33}" sibTransId="{F5110702-005D-475B-AB30-9A72B51336F3}"/>
    <dgm:cxn modelId="{09D4D641-42F8-4613-9472-D669A344F509}" type="presOf" srcId="{196A6914-0464-4A1D-B04A-C5679EBAAB55}" destId="{15E77312-14D5-4A18-828D-7E04AFF650B1}" srcOrd="0" destOrd="0" presId="urn:microsoft.com/office/officeart/2005/8/layout/hierarchy2"/>
    <dgm:cxn modelId="{8E6F8875-5BAA-473B-940A-3623D2DB851E}" srcId="{72C0396D-EDF9-486F-865C-E3CEBDA45E18}" destId="{79A78912-AEAF-45DB-A9A7-8278A4022058}" srcOrd="1" destOrd="0" parTransId="{96BF36B5-C2AC-4E36-8673-E96FEF1E150D}" sibTransId="{318543F9-CD14-40C5-A9F3-75227A083E37}"/>
    <dgm:cxn modelId="{0B0441E3-0B9E-4067-BFCA-1EC530C59F12}" type="presOf" srcId="{4719F711-64DA-4B97-95A7-658ACD18A401}" destId="{0F2D002D-9176-4122-86CC-872ACBC9223E}" srcOrd="1" destOrd="0" presId="urn:microsoft.com/office/officeart/2005/8/layout/hierarchy2"/>
    <dgm:cxn modelId="{7D63B9B4-8EE4-428F-A92C-C1252AAFE2B9}" srcId="{79A78912-AEAF-45DB-A9A7-8278A4022058}" destId="{19953B06-7097-47F6-8334-62DA0E215CAC}" srcOrd="1" destOrd="0" parTransId="{FA2302D0-677B-40DA-9817-6A19F714D7BA}" sibTransId="{D6FCEC28-8160-4693-88BB-D684A8634473}"/>
    <dgm:cxn modelId="{5ED388BA-1D0B-4E6C-AD74-72B9F394D55E}" type="presOf" srcId="{79A78912-AEAF-45DB-A9A7-8278A4022058}" destId="{94B43622-C84B-4980-925E-09E1884E576C}" srcOrd="0" destOrd="0" presId="urn:microsoft.com/office/officeart/2005/8/layout/hierarchy2"/>
    <dgm:cxn modelId="{F3E50ED7-D464-4876-AA6E-56F255C9DF93}" srcId="{CF07D2DB-63F0-4E9F-BB55-763AB7492AA3}" destId="{4272B9DB-6971-4367-A76B-27C1A260383E}" srcOrd="1" destOrd="0" parTransId="{4719F711-64DA-4B97-95A7-658ACD18A401}" sibTransId="{EA5FE863-9264-4B84-B88C-944DCB3ADD3B}"/>
    <dgm:cxn modelId="{6A57F891-DC98-459A-9470-A2EE34B11EAD}" type="presOf" srcId="{CDF8B3E8-4AE9-4E12-A7C9-57EB7F423989}" destId="{91F667F1-C2C3-4FE7-B70E-A5F68FC4CEE3}" srcOrd="0" destOrd="0" presId="urn:microsoft.com/office/officeart/2005/8/layout/hierarchy2"/>
    <dgm:cxn modelId="{30772963-407F-4D18-ACD5-FCC087C562EF}" type="presOf" srcId="{19953B06-7097-47F6-8334-62DA0E215CAC}" destId="{7BEFC5ED-E5D4-4DA1-9E0C-1F1A0F0178AD}" srcOrd="0" destOrd="0" presId="urn:microsoft.com/office/officeart/2005/8/layout/hierarchy2"/>
    <dgm:cxn modelId="{8A5F44A5-8A2D-4249-81AB-37F392181A0A}" type="presOf" srcId="{E036988D-68AD-45FD-9258-C716E0F1B05B}" destId="{727AFBD5-E22E-4235-9CA8-D02CDC3F00F9}" srcOrd="1" destOrd="0" presId="urn:microsoft.com/office/officeart/2005/8/layout/hierarchy2"/>
    <dgm:cxn modelId="{94E32815-4009-4E73-8FBC-E824B76EADC8}" type="presOf" srcId="{96BF36B5-C2AC-4E36-8673-E96FEF1E150D}" destId="{41C86D4F-984C-4591-A3DA-1A577DD6847C}" srcOrd="1" destOrd="0" presId="urn:microsoft.com/office/officeart/2005/8/layout/hierarchy2"/>
    <dgm:cxn modelId="{16266141-BB5A-440B-83BF-C6B652BC8F31}" type="presOf" srcId="{25345FE0-251B-4657-B809-C23DBF4B5E33}" destId="{64996851-6395-40A3-BC96-13EDF22952A2}" srcOrd="1" destOrd="0" presId="urn:microsoft.com/office/officeart/2005/8/layout/hierarchy2"/>
    <dgm:cxn modelId="{C61235A5-4E80-4AB0-B621-6CA6CF63B7AD}" srcId="{72C0396D-EDF9-486F-865C-E3CEBDA45E18}" destId="{CDF8B3E8-4AE9-4E12-A7C9-57EB7F423989}" srcOrd="0" destOrd="0" parTransId="{E036988D-68AD-45FD-9258-C716E0F1B05B}" sibTransId="{8C8F094C-4DB5-4D45-AA38-967C5530AC2F}"/>
    <dgm:cxn modelId="{487638A4-00B4-41F5-ADF6-C2A2C36383D4}" type="presOf" srcId="{367B5E83-EA3B-4F07-99E4-072237EA872B}" destId="{A9EFA05A-8E6E-4A6B-A1EF-970E9E3FAF09}" srcOrd="1" destOrd="0" presId="urn:microsoft.com/office/officeart/2005/8/layout/hierarchy2"/>
    <dgm:cxn modelId="{228CBF05-B860-4ECB-9C20-0C210BCB5411}" type="presOf" srcId="{367B5E83-EA3B-4F07-99E4-072237EA872B}" destId="{90745C0D-0CB3-44D3-AD2B-DAC62A6BCFE0}" srcOrd="0" destOrd="0" presId="urn:microsoft.com/office/officeart/2005/8/layout/hierarchy2"/>
    <dgm:cxn modelId="{A23D6B39-8751-4D9B-9189-AB6C996A1E02}" type="presOf" srcId="{96BF36B5-C2AC-4E36-8673-E96FEF1E150D}" destId="{2F697AF2-C6AC-47EF-BF58-8DAE957D20FE}" srcOrd="0" destOrd="0" presId="urn:microsoft.com/office/officeart/2005/8/layout/hierarchy2"/>
    <dgm:cxn modelId="{D104B78D-ADC8-4029-B464-C0EF02EA1B5B}" type="presOf" srcId="{39B0EDA9-A0A7-4A9D-A9FD-84FFE563BEAB}" destId="{F559C2E3-3FE4-451A-907F-FE7B06C1BDE4}" srcOrd="1" destOrd="0" presId="urn:microsoft.com/office/officeart/2005/8/layout/hierarchy2"/>
    <dgm:cxn modelId="{754773DF-F858-488E-B594-30EF6B0A0FE2}" type="presOf" srcId="{FA2302D0-677B-40DA-9817-6A19F714D7BA}" destId="{2EC61808-52BB-4DFE-94BA-9392CBAC6F23}" srcOrd="1" destOrd="0" presId="urn:microsoft.com/office/officeart/2005/8/layout/hierarchy2"/>
    <dgm:cxn modelId="{5099EB55-C6CA-4473-82A4-CC37EC848807}" type="presOf" srcId="{39B0EDA9-A0A7-4A9D-A9FD-84FFE563BEAB}" destId="{A404A068-DA68-4596-A74F-9CFCD4B26030}" srcOrd="0" destOrd="0" presId="urn:microsoft.com/office/officeart/2005/8/layout/hierarchy2"/>
    <dgm:cxn modelId="{FF9626CB-9E6B-47BA-87A0-C38C88147273}" type="presOf" srcId="{EEAFC22B-7B10-462C-BF4C-6D67301E2A8E}" destId="{528BBDE4-2F6F-4FB7-B144-2B8CFC944AA5}" srcOrd="0" destOrd="0" presId="urn:microsoft.com/office/officeart/2005/8/layout/hierarchy2"/>
    <dgm:cxn modelId="{46EFCC30-0E4E-43E9-B667-FA63AD78DB32}" type="presOf" srcId="{B3726D27-7316-4DEF-81FC-C24B789E990A}" destId="{DF401637-09B4-4C0B-A3B8-DEDB93749BD1}" srcOrd="0" destOrd="0" presId="urn:microsoft.com/office/officeart/2005/8/layout/hierarchy2"/>
    <dgm:cxn modelId="{D5C14A14-3BD8-4EB0-AEE6-8F03D75758BE}" srcId="{CF07D2DB-63F0-4E9F-BB55-763AB7492AA3}" destId="{196A6914-0464-4A1D-B04A-C5679EBAAB55}" srcOrd="0" destOrd="0" parTransId="{EEAFC22B-7B10-462C-BF4C-6D67301E2A8E}" sibTransId="{558A56BB-5714-4B12-881B-3B246BC7770C}"/>
    <dgm:cxn modelId="{84B4EA19-1E41-4C50-B7DB-5546483FC971}" type="presOf" srcId="{4272B9DB-6971-4367-A76B-27C1A260383E}" destId="{BB54A1C9-8D89-40DA-934E-9CFE08217A0D}" srcOrd="0" destOrd="0" presId="urn:microsoft.com/office/officeart/2005/8/layout/hierarchy2"/>
    <dgm:cxn modelId="{7E107909-5155-4F56-BD02-8094578A602E}" type="presOf" srcId="{B254B8E9-51FA-4E3F-8138-425DE203BD31}" destId="{AD08AD2B-28E2-47BB-B6D8-4CE34B824BEB}" srcOrd="0" destOrd="0" presId="urn:microsoft.com/office/officeart/2005/8/layout/hierarchy2"/>
    <dgm:cxn modelId="{B50C34C1-082A-4CFB-834B-C0C9F3A86AE0}" srcId="{B3726D27-7316-4DEF-81FC-C24B789E990A}" destId="{CF07D2DB-63F0-4E9F-BB55-763AB7492AA3}" srcOrd="0" destOrd="0" parTransId="{2FF30676-41C3-46E1-954B-B873843DBF42}" sibTransId="{5AA473CC-0665-4E3C-BA47-C714AAE87E75}"/>
    <dgm:cxn modelId="{55E54883-994F-4E07-B725-549212DA84B5}" type="presOf" srcId="{5F12D821-F0A5-4CEA-B7E2-83732BEE815B}" destId="{F35D101C-1B01-4389-B094-A6DC7E9AD514}" srcOrd="0" destOrd="0" presId="urn:microsoft.com/office/officeart/2005/8/layout/hierarchy2"/>
    <dgm:cxn modelId="{798CF35F-731F-4E0B-B86E-458488397424}" type="presOf" srcId="{EE0609C2-6E50-4F64-A840-2A67CA42D1D3}" destId="{E9C91BCF-561A-47C1-9C90-FE391EE281B7}" srcOrd="0" destOrd="0" presId="urn:microsoft.com/office/officeart/2005/8/layout/hierarchy2"/>
    <dgm:cxn modelId="{4DEFD29D-40BF-41E8-AE4D-FB27C8137B0B}" type="presOf" srcId="{221CE34E-8C15-4D25-9391-96B3FA7788FD}" destId="{58D4517C-BC76-4849-A11D-C9D3A58B7D9B}" srcOrd="0" destOrd="0" presId="urn:microsoft.com/office/officeart/2005/8/layout/hierarchy2"/>
    <dgm:cxn modelId="{9032DCFB-4958-4764-82E5-38698AECAFC6}" type="presOf" srcId="{72C0396D-EDF9-486F-865C-E3CEBDA45E18}" destId="{95C2B874-DF4E-4A4D-9216-E288E8F32909}" srcOrd="0" destOrd="0" presId="urn:microsoft.com/office/officeart/2005/8/layout/hierarchy2"/>
    <dgm:cxn modelId="{B855735D-750B-49BC-BE57-03308F8A3356}" srcId="{4272B9DB-6971-4367-A76B-27C1A260383E}" destId="{72C0396D-EDF9-486F-865C-E3CEBDA45E18}" srcOrd="1" destOrd="0" parTransId="{367B5E83-EA3B-4F07-99E4-072237EA872B}" sibTransId="{3E28D316-D469-418D-9A63-2AE23D09A108}"/>
    <dgm:cxn modelId="{FF132821-5281-4554-9E78-239AE5E35D98}" type="presParOf" srcId="{DF401637-09B4-4C0B-A3B8-DEDB93749BD1}" destId="{E3221E5C-5CF2-48EA-AA51-547330900C62}" srcOrd="0" destOrd="0" presId="urn:microsoft.com/office/officeart/2005/8/layout/hierarchy2"/>
    <dgm:cxn modelId="{FCB21E35-8550-4496-8132-6A61C9BC2427}" type="presParOf" srcId="{E3221E5C-5CF2-48EA-AA51-547330900C62}" destId="{5659C078-CE9A-4901-9EE1-D99C3BEE7180}" srcOrd="0" destOrd="0" presId="urn:microsoft.com/office/officeart/2005/8/layout/hierarchy2"/>
    <dgm:cxn modelId="{6FE4F9E9-D721-48BD-9603-93221FC648DF}" type="presParOf" srcId="{E3221E5C-5CF2-48EA-AA51-547330900C62}" destId="{643D3527-B9B7-49AC-987E-961AD63606ED}" srcOrd="1" destOrd="0" presId="urn:microsoft.com/office/officeart/2005/8/layout/hierarchy2"/>
    <dgm:cxn modelId="{8C0C6D0C-C077-43AB-BE1C-C3278F1A6B42}" type="presParOf" srcId="{643D3527-B9B7-49AC-987E-961AD63606ED}" destId="{528BBDE4-2F6F-4FB7-B144-2B8CFC944AA5}" srcOrd="0" destOrd="0" presId="urn:microsoft.com/office/officeart/2005/8/layout/hierarchy2"/>
    <dgm:cxn modelId="{B92B6AD9-E99B-4998-9134-1984DF4AB14C}" type="presParOf" srcId="{528BBDE4-2F6F-4FB7-B144-2B8CFC944AA5}" destId="{00C244AA-52CE-4C5D-844D-D9D29EAC08CF}" srcOrd="0" destOrd="0" presId="urn:microsoft.com/office/officeart/2005/8/layout/hierarchy2"/>
    <dgm:cxn modelId="{BC2FC9B9-52DC-4CBE-94CA-27CE24B75843}" type="presParOf" srcId="{643D3527-B9B7-49AC-987E-961AD63606ED}" destId="{59179568-EC95-466E-9FF7-67D04A9E0458}" srcOrd="1" destOrd="0" presId="urn:microsoft.com/office/officeart/2005/8/layout/hierarchy2"/>
    <dgm:cxn modelId="{EBD5CD22-69E6-41FB-84A9-9220FFA978BD}" type="presParOf" srcId="{59179568-EC95-466E-9FF7-67D04A9E0458}" destId="{15E77312-14D5-4A18-828D-7E04AFF650B1}" srcOrd="0" destOrd="0" presId="urn:microsoft.com/office/officeart/2005/8/layout/hierarchy2"/>
    <dgm:cxn modelId="{6D8E485A-2FC6-43A0-AAFF-F5B240CF873C}" type="presParOf" srcId="{59179568-EC95-466E-9FF7-67D04A9E0458}" destId="{CC452B9E-11BE-42F9-B00D-2DDB1DEC947F}" srcOrd="1" destOrd="0" presId="urn:microsoft.com/office/officeart/2005/8/layout/hierarchy2"/>
    <dgm:cxn modelId="{31A50805-80D4-4339-9FF1-A87E3886BEA8}" type="presParOf" srcId="{643D3527-B9B7-49AC-987E-961AD63606ED}" destId="{5FE19351-E930-4252-A289-E18F7C29CE4E}" srcOrd="2" destOrd="0" presId="urn:microsoft.com/office/officeart/2005/8/layout/hierarchy2"/>
    <dgm:cxn modelId="{5DE559C3-5098-4666-B748-8D13103E05C8}" type="presParOf" srcId="{5FE19351-E930-4252-A289-E18F7C29CE4E}" destId="{0F2D002D-9176-4122-86CC-872ACBC9223E}" srcOrd="0" destOrd="0" presId="urn:microsoft.com/office/officeart/2005/8/layout/hierarchy2"/>
    <dgm:cxn modelId="{89897249-13CC-4DFE-9FF5-A0930E6D1BF8}" type="presParOf" srcId="{643D3527-B9B7-49AC-987E-961AD63606ED}" destId="{35778292-2A3E-4CF6-BA78-4411B649FCDA}" srcOrd="3" destOrd="0" presId="urn:microsoft.com/office/officeart/2005/8/layout/hierarchy2"/>
    <dgm:cxn modelId="{8663B5EF-BABF-4C53-BA3B-0343172F576D}" type="presParOf" srcId="{35778292-2A3E-4CF6-BA78-4411B649FCDA}" destId="{BB54A1C9-8D89-40DA-934E-9CFE08217A0D}" srcOrd="0" destOrd="0" presId="urn:microsoft.com/office/officeart/2005/8/layout/hierarchy2"/>
    <dgm:cxn modelId="{DA50D035-FB21-4525-ADB5-0D1025AFF994}" type="presParOf" srcId="{35778292-2A3E-4CF6-BA78-4411B649FCDA}" destId="{2E1C9D54-4F1F-4BC1-9EDF-AC7C927B4740}" srcOrd="1" destOrd="0" presId="urn:microsoft.com/office/officeart/2005/8/layout/hierarchy2"/>
    <dgm:cxn modelId="{DA7428D9-9043-4342-8353-84717FF6A406}" type="presParOf" srcId="{2E1C9D54-4F1F-4BC1-9EDF-AC7C927B4740}" destId="{D69471DB-83B5-4BEA-A888-624C89DDC7E7}" srcOrd="0" destOrd="0" presId="urn:microsoft.com/office/officeart/2005/8/layout/hierarchy2"/>
    <dgm:cxn modelId="{345155A1-714D-49FF-B4E6-801E5C59D7A1}" type="presParOf" srcId="{D69471DB-83B5-4BEA-A888-624C89DDC7E7}" destId="{64996851-6395-40A3-BC96-13EDF22952A2}" srcOrd="0" destOrd="0" presId="urn:microsoft.com/office/officeart/2005/8/layout/hierarchy2"/>
    <dgm:cxn modelId="{0EFD0CD8-8FB3-459A-A23F-E16BAFDE9E7A}" type="presParOf" srcId="{2E1C9D54-4F1F-4BC1-9EDF-AC7C927B4740}" destId="{C47F795C-47F7-4F33-85AB-48DF1735360D}" srcOrd="1" destOrd="0" presId="urn:microsoft.com/office/officeart/2005/8/layout/hierarchy2"/>
    <dgm:cxn modelId="{0ABD87F7-F02F-4063-A563-9C36FCDBC9E2}" type="presParOf" srcId="{C47F795C-47F7-4F33-85AB-48DF1735360D}" destId="{AD08AD2B-28E2-47BB-B6D8-4CE34B824BEB}" srcOrd="0" destOrd="0" presId="urn:microsoft.com/office/officeart/2005/8/layout/hierarchy2"/>
    <dgm:cxn modelId="{C7DC3B2F-79D8-4DC1-9381-8D424EEE9D85}" type="presParOf" srcId="{C47F795C-47F7-4F33-85AB-48DF1735360D}" destId="{FD4C964A-5D37-47A3-A20A-328D8F270F91}" srcOrd="1" destOrd="0" presId="urn:microsoft.com/office/officeart/2005/8/layout/hierarchy2"/>
    <dgm:cxn modelId="{2C33C276-5648-47C6-8E02-1AB00533F80D}" type="presParOf" srcId="{2E1C9D54-4F1F-4BC1-9EDF-AC7C927B4740}" destId="{90745C0D-0CB3-44D3-AD2B-DAC62A6BCFE0}" srcOrd="2" destOrd="0" presId="urn:microsoft.com/office/officeart/2005/8/layout/hierarchy2"/>
    <dgm:cxn modelId="{1AEDCC92-B362-4DA3-B9FD-8F3451735F90}" type="presParOf" srcId="{90745C0D-0CB3-44D3-AD2B-DAC62A6BCFE0}" destId="{A9EFA05A-8E6E-4A6B-A1EF-970E9E3FAF09}" srcOrd="0" destOrd="0" presId="urn:microsoft.com/office/officeart/2005/8/layout/hierarchy2"/>
    <dgm:cxn modelId="{71731EFE-DA41-4172-9574-97B2030FD697}" type="presParOf" srcId="{2E1C9D54-4F1F-4BC1-9EDF-AC7C927B4740}" destId="{D9670DE1-5DFD-4838-BC5E-4867F619C579}" srcOrd="3" destOrd="0" presId="urn:microsoft.com/office/officeart/2005/8/layout/hierarchy2"/>
    <dgm:cxn modelId="{E4498E20-1999-4C3D-8C6C-C17D6851E200}" type="presParOf" srcId="{D9670DE1-5DFD-4838-BC5E-4867F619C579}" destId="{95C2B874-DF4E-4A4D-9216-E288E8F32909}" srcOrd="0" destOrd="0" presId="urn:microsoft.com/office/officeart/2005/8/layout/hierarchy2"/>
    <dgm:cxn modelId="{E68ABA80-3A47-499D-96FB-8F3675497022}" type="presParOf" srcId="{D9670DE1-5DFD-4838-BC5E-4867F619C579}" destId="{02A8385D-A07A-4142-A45A-231F686B157A}" srcOrd="1" destOrd="0" presId="urn:microsoft.com/office/officeart/2005/8/layout/hierarchy2"/>
    <dgm:cxn modelId="{9D9DBA3A-0945-448D-88FF-4CC048BBFE25}" type="presParOf" srcId="{02A8385D-A07A-4142-A45A-231F686B157A}" destId="{459E2A26-6DD5-4222-B180-EF85222EDA59}" srcOrd="0" destOrd="0" presId="urn:microsoft.com/office/officeart/2005/8/layout/hierarchy2"/>
    <dgm:cxn modelId="{6294580B-3EA9-4580-9048-E4E2D6E70961}" type="presParOf" srcId="{459E2A26-6DD5-4222-B180-EF85222EDA59}" destId="{727AFBD5-E22E-4235-9CA8-D02CDC3F00F9}" srcOrd="0" destOrd="0" presId="urn:microsoft.com/office/officeart/2005/8/layout/hierarchy2"/>
    <dgm:cxn modelId="{7D0F011D-5F51-4052-91B3-8A6305906717}" type="presParOf" srcId="{02A8385D-A07A-4142-A45A-231F686B157A}" destId="{5075E603-1156-4C77-9155-3F4BFE0BC26B}" srcOrd="1" destOrd="0" presId="urn:microsoft.com/office/officeart/2005/8/layout/hierarchy2"/>
    <dgm:cxn modelId="{580795E5-A5EF-4CB6-A312-49B6DF95D1B8}" type="presParOf" srcId="{5075E603-1156-4C77-9155-3F4BFE0BC26B}" destId="{91F667F1-C2C3-4FE7-B70E-A5F68FC4CEE3}" srcOrd="0" destOrd="0" presId="urn:microsoft.com/office/officeart/2005/8/layout/hierarchy2"/>
    <dgm:cxn modelId="{7AAAA87C-AC20-4489-BB70-07BC92A71922}" type="presParOf" srcId="{5075E603-1156-4C77-9155-3F4BFE0BC26B}" destId="{181F4B07-9E64-4043-9072-8199CC70A1E0}" srcOrd="1" destOrd="0" presId="urn:microsoft.com/office/officeart/2005/8/layout/hierarchy2"/>
    <dgm:cxn modelId="{04D6A687-CEB6-4E32-85CE-BFD610554698}" type="presParOf" srcId="{181F4B07-9E64-4043-9072-8199CC70A1E0}" destId="{58D4517C-BC76-4849-A11D-C9D3A58B7D9B}" srcOrd="0" destOrd="0" presId="urn:microsoft.com/office/officeart/2005/8/layout/hierarchy2"/>
    <dgm:cxn modelId="{2143CA6A-6642-43B4-9D46-484063CC2134}" type="presParOf" srcId="{58D4517C-BC76-4849-A11D-C9D3A58B7D9B}" destId="{512A9C1A-05B8-4551-9A08-97243CFDF623}" srcOrd="0" destOrd="0" presId="urn:microsoft.com/office/officeart/2005/8/layout/hierarchy2"/>
    <dgm:cxn modelId="{BFC7183F-C6A2-43F1-86AC-0DEF47721843}" type="presParOf" srcId="{181F4B07-9E64-4043-9072-8199CC70A1E0}" destId="{E51CF6A6-6A4E-4511-9740-D2498FF4AB66}" srcOrd="1" destOrd="0" presId="urn:microsoft.com/office/officeart/2005/8/layout/hierarchy2"/>
    <dgm:cxn modelId="{F8085ADD-179B-4913-84FC-72182BE0EC0C}" type="presParOf" srcId="{E51CF6A6-6A4E-4511-9740-D2498FF4AB66}" destId="{AD978474-B97C-448A-96C5-16734B2E9DAB}" srcOrd="0" destOrd="0" presId="urn:microsoft.com/office/officeart/2005/8/layout/hierarchy2"/>
    <dgm:cxn modelId="{EA3C35C3-B9A1-44EC-B407-9FCB4FF3006E}" type="presParOf" srcId="{E51CF6A6-6A4E-4511-9740-D2498FF4AB66}" destId="{62C9C3FA-C521-41BD-AE02-4AD5E381D076}" srcOrd="1" destOrd="0" presId="urn:microsoft.com/office/officeart/2005/8/layout/hierarchy2"/>
    <dgm:cxn modelId="{7AAD05D7-D346-47B0-9D4D-99ACB822B4FB}" type="presParOf" srcId="{181F4B07-9E64-4043-9072-8199CC70A1E0}" destId="{E9C91BCF-561A-47C1-9C90-FE391EE281B7}" srcOrd="2" destOrd="0" presId="urn:microsoft.com/office/officeart/2005/8/layout/hierarchy2"/>
    <dgm:cxn modelId="{B2136D82-57D0-42A8-B8C5-C76F06C7B8C2}" type="presParOf" srcId="{E9C91BCF-561A-47C1-9C90-FE391EE281B7}" destId="{A129CAB9-F5AA-45CD-8F15-6E8D19554D3A}" srcOrd="0" destOrd="0" presId="urn:microsoft.com/office/officeart/2005/8/layout/hierarchy2"/>
    <dgm:cxn modelId="{F50B7AAB-0001-46CA-BB6E-EAA9F2F45817}" type="presParOf" srcId="{181F4B07-9E64-4043-9072-8199CC70A1E0}" destId="{71D2DA7A-7526-4CAD-918F-6165C9A140A4}" srcOrd="3" destOrd="0" presId="urn:microsoft.com/office/officeart/2005/8/layout/hierarchy2"/>
    <dgm:cxn modelId="{5B162D73-2916-466E-BE33-7F6BE20CB90C}" type="presParOf" srcId="{71D2DA7A-7526-4CAD-918F-6165C9A140A4}" destId="{E86775E6-1CE3-4E4A-BA86-757C9038E7C9}" srcOrd="0" destOrd="0" presId="urn:microsoft.com/office/officeart/2005/8/layout/hierarchy2"/>
    <dgm:cxn modelId="{483E84EF-CF8A-4BD7-BA6C-01E7B33EB197}" type="presParOf" srcId="{71D2DA7A-7526-4CAD-918F-6165C9A140A4}" destId="{C1EBB237-3493-4BC5-8A98-EAAB63F8F217}" srcOrd="1" destOrd="0" presId="urn:microsoft.com/office/officeart/2005/8/layout/hierarchy2"/>
    <dgm:cxn modelId="{0CB8159A-AAD8-4E17-A836-52BD9DE99A8F}" type="presParOf" srcId="{02A8385D-A07A-4142-A45A-231F686B157A}" destId="{2F697AF2-C6AC-47EF-BF58-8DAE957D20FE}" srcOrd="2" destOrd="0" presId="urn:microsoft.com/office/officeart/2005/8/layout/hierarchy2"/>
    <dgm:cxn modelId="{3D63F6C8-E4F2-43A5-A276-6C10D0A6F47B}" type="presParOf" srcId="{2F697AF2-C6AC-47EF-BF58-8DAE957D20FE}" destId="{41C86D4F-984C-4591-A3DA-1A577DD6847C}" srcOrd="0" destOrd="0" presId="urn:microsoft.com/office/officeart/2005/8/layout/hierarchy2"/>
    <dgm:cxn modelId="{6AB4C510-B7A2-45EF-90CE-1E69E3CEEF68}" type="presParOf" srcId="{02A8385D-A07A-4142-A45A-231F686B157A}" destId="{D47B1B2F-A914-4CE0-8496-C829FBA7BA52}" srcOrd="3" destOrd="0" presId="urn:microsoft.com/office/officeart/2005/8/layout/hierarchy2"/>
    <dgm:cxn modelId="{4E84FBBF-526A-41EC-8FF6-858DA658B717}" type="presParOf" srcId="{D47B1B2F-A914-4CE0-8496-C829FBA7BA52}" destId="{94B43622-C84B-4980-925E-09E1884E576C}" srcOrd="0" destOrd="0" presId="urn:microsoft.com/office/officeart/2005/8/layout/hierarchy2"/>
    <dgm:cxn modelId="{66507CDF-1D6F-487D-9690-A4183678CDA5}" type="presParOf" srcId="{D47B1B2F-A914-4CE0-8496-C829FBA7BA52}" destId="{09D5D7B2-3928-4434-8355-D868C9F6530D}" srcOrd="1" destOrd="0" presId="urn:microsoft.com/office/officeart/2005/8/layout/hierarchy2"/>
    <dgm:cxn modelId="{7E99EAEB-84FC-42CE-A758-3E137C27AA73}" type="presParOf" srcId="{09D5D7B2-3928-4434-8355-D868C9F6530D}" destId="{A404A068-DA68-4596-A74F-9CFCD4B26030}" srcOrd="0" destOrd="0" presId="urn:microsoft.com/office/officeart/2005/8/layout/hierarchy2"/>
    <dgm:cxn modelId="{41F7D7E1-A136-472E-8BB9-EA9BC505DCB3}" type="presParOf" srcId="{A404A068-DA68-4596-A74F-9CFCD4B26030}" destId="{F559C2E3-3FE4-451A-907F-FE7B06C1BDE4}" srcOrd="0" destOrd="0" presId="urn:microsoft.com/office/officeart/2005/8/layout/hierarchy2"/>
    <dgm:cxn modelId="{1140003F-04E7-47AB-A468-654CCA4D2C5A}" type="presParOf" srcId="{09D5D7B2-3928-4434-8355-D868C9F6530D}" destId="{008E1BA3-0C19-4C5F-A0DB-AA02CDADB1CD}" srcOrd="1" destOrd="0" presId="urn:microsoft.com/office/officeart/2005/8/layout/hierarchy2"/>
    <dgm:cxn modelId="{2A5893C4-D7E5-41E7-A2EC-F0B4AE6735D3}" type="presParOf" srcId="{008E1BA3-0C19-4C5F-A0DB-AA02CDADB1CD}" destId="{F35D101C-1B01-4389-B094-A6DC7E9AD514}" srcOrd="0" destOrd="0" presId="urn:microsoft.com/office/officeart/2005/8/layout/hierarchy2"/>
    <dgm:cxn modelId="{EE70641B-494E-48AA-B6C5-ACF777EA3E97}" type="presParOf" srcId="{008E1BA3-0C19-4C5F-A0DB-AA02CDADB1CD}" destId="{037D838E-9440-4C1E-91C4-4C6F73C87BC3}" srcOrd="1" destOrd="0" presId="urn:microsoft.com/office/officeart/2005/8/layout/hierarchy2"/>
    <dgm:cxn modelId="{6388D8AA-48B5-483F-95FD-11DA9D79092E}" type="presParOf" srcId="{09D5D7B2-3928-4434-8355-D868C9F6530D}" destId="{7062A7D1-0B3D-44E7-811C-FE412928FAC8}" srcOrd="2" destOrd="0" presId="urn:microsoft.com/office/officeart/2005/8/layout/hierarchy2"/>
    <dgm:cxn modelId="{BAC881A6-79F2-4CE5-9368-994A0606AD8D}" type="presParOf" srcId="{7062A7D1-0B3D-44E7-811C-FE412928FAC8}" destId="{2EC61808-52BB-4DFE-94BA-9392CBAC6F23}" srcOrd="0" destOrd="0" presId="urn:microsoft.com/office/officeart/2005/8/layout/hierarchy2"/>
    <dgm:cxn modelId="{4B218F88-21FA-4264-88F7-0D79DE7A6AF5}" type="presParOf" srcId="{09D5D7B2-3928-4434-8355-D868C9F6530D}" destId="{5850D76A-EB89-429E-870B-E5CA4309F2D8}" srcOrd="3" destOrd="0" presId="urn:microsoft.com/office/officeart/2005/8/layout/hierarchy2"/>
    <dgm:cxn modelId="{20C720C8-2489-458A-BE89-91A26F347C7A}" type="presParOf" srcId="{5850D76A-EB89-429E-870B-E5CA4309F2D8}" destId="{7BEFC5ED-E5D4-4DA1-9E0C-1F1A0F0178AD}" srcOrd="0" destOrd="0" presId="urn:microsoft.com/office/officeart/2005/8/layout/hierarchy2"/>
    <dgm:cxn modelId="{C27BC752-F239-45C1-809D-B0949E40FE89}" type="presParOf" srcId="{5850D76A-EB89-429E-870B-E5CA4309F2D8}" destId="{CD9A5307-44C6-47AF-A101-7AEB3A4BF6F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726D27-7316-4DEF-81FC-C24B789E990A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F07D2DB-63F0-4E9F-BB55-763AB7492AA3}">
      <dgm:prSet phldrT="[Text]"/>
      <dgm:spPr>
        <a:blipFill rotWithShape="0">
          <a:blip xmlns:r="http://schemas.openxmlformats.org/officeDocument/2006/relationships" r:embed="rId1"/>
          <a:stretch>
            <a:fillRect b="-131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FF30676-41C3-46E1-954B-B873843DBF42}" type="parTrans" cxnId="{B50C34C1-082A-4CFB-834B-C0C9F3A86AE0}">
      <dgm:prSet/>
      <dgm:spPr/>
      <dgm:t>
        <a:bodyPr/>
        <a:lstStyle/>
        <a:p>
          <a:endParaRPr lang="en-US"/>
        </a:p>
      </dgm:t>
    </dgm:pt>
    <dgm:pt modelId="{5AA473CC-0665-4E3C-BA47-C714AAE87E75}" type="sibTrans" cxnId="{B50C34C1-082A-4CFB-834B-C0C9F3A86AE0}">
      <dgm:prSet/>
      <dgm:spPr/>
      <dgm:t>
        <a:bodyPr/>
        <a:lstStyle/>
        <a:p>
          <a:endParaRPr lang="en-US"/>
        </a:p>
      </dgm:t>
    </dgm:pt>
    <dgm:pt modelId="{196A6914-0464-4A1D-B04A-C5679EBAAB55}">
      <dgm:prSet phldrT="[Text]"/>
      <dgm:spPr/>
      <dgm:t>
        <a:bodyPr/>
        <a:lstStyle/>
        <a:p>
          <a:r>
            <a:rPr lang="en-US" dirty="0" smtClean="0"/>
            <a:t>Base Case</a:t>
          </a:r>
          <a:endParaRPr lang="en-US" dirty="0"/>
        </a:p>
      </dgm:t>
    </dgm:pt>
    <dgm:pt modelId="{EEAFC22B-7B10-462C-BF4C-6D67301E2A8E}" type="parTrans" cxnId="{D5C14A14-3BD8-4EB0-AEE6-8F03D75758BE}">
      <dgm:prSet/>
      <dgm:spPr/>
      <dgm:t>
        <a:bodyPr/>
        <a:lstStyle/>
        <a:p>
          <a:endParaRPr lang="en-US"/>
        </a:p>
      </dgm:t>
    </dgm:pt>
    <dgm:pt modelId="{558A56BB-5714-4B12-881B-3B246BC7770C}" type="sibTrans" cxnId="{D5C14A14-3BD8-4EB0-AEE6-8F03D75758BE}">
      <dgm:prSet/>
      <dgm:spPr/>
      <dgm:t>
        <a:bodyPr/>
        <a:lstStyle/>
        <a:p>
          <a:endParaRPr lang="en-US"/>
        </a:p>
      </dgm:t>
    </dgm:pt>
    <dgm:pt modelId="{4272B9DB-6971-4367-A76B-27C1A260383E}">
      <dgm:prSet phldrT="[Text]"/>
      <dgm:spPr>
        <a:blipFill rotWithShape="0">
          <a:blip xmlns:r="http://schemas.openxmlformats.org/officeDocument/2006/relationships" r:embed="rId2"/>
          <a:stretch>
            <a:fillRect b="-266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719F711-64DA-4B97-95A7-658ACD18A401}" type="parTrans" cxnId="{F3E50ED7-D464-4876-AA6E-56F255C9DF93}">
      <dgm:prSet/>
      <dgm:spPr/>
      <dgm:t>
        <a:bodyPr/>
        <a:lstStyle/>
        <a:p>
          <a:endParaRPr lang="en-US"/>
        </a:p>
      </dgm:t>
    </dgm:pt>
    <dgm:pt modelId="{EA5FE863-9264-4B84-B88C-944DCB3ADD3B}" type="sibTrans" cxnId="{F3E50ED7-D464-4876-AA6E-56F255C9DF93}">
      <dgm:prSet/>
      <dgm:spPr/>
      <dgm:t>
        <a:bodyPr/>
        <a:lstStyle/>
        <a:p>
          <a:endParaRPr lang="en-US"/>
        </a:p>
      </dgm:t>
    </dgm:pt>
    <dgm:pt modelId="{B254B8E9-51FA-4E3F-8138-425DE203BD31}">
      <dgm:prSet phldrT="[Text]"/>
      <dgm:spPr/>
      <dgm:t>
        <a:bodyPr/>
        <a:lstStyle/>
        <a:p>
          <a:r>
            <a:rPr lang="en-US" dirty="0" smtClean="0"/>
            <a:t>Case 1</a:t>
          </a:r>
          <a:endParaRPr lang="en-US" dirty="0"/>
        </a:p>
      </dgm:t>
    </dgm:pt>
    <dgm:pt modelId="{25345FE0-251B-4657-B809-C23DBF4B5E33}" type="parTrans" cxnId="{BA9E51DA-AE6D-481E-A572-9F5C35463668}">
      <dgm:prSet/>
      <dgm:spPr/>
      <dgm:t>
        <a:bodyPr/>
        <a:lstStyle/>
        <a:p>
          <a:endParaRPr lang="en-US"/>
        </a:p>
      </dgm:t>
    </dgm:pt>
    <dgm:pt modelId="{F5110702-005D-475B-AB30-9A72B51336F3}" type="sibTrans" cxnId="{BA9E51DA-AE6D-481E-A572-9F5C35463668}">
      <dgm:prSet/>
      <dgm:spPr/>
      <dgm:t>
        <a:bodyPr/>
        <a:lstStyle/>
        <a:p>
          <a:endParaRPr lang="en-US"/>
        </a:p>
      </dgm:t>
    </dgm:pt>
    <dgm:pt modelId="{72C0396D-EDF9-486F-865C-E3CEBDA45E18}">
      <dgm:prSet phldrT="[Text]"/>
      <dgm:spPr>
        <a:blipFill rotWithShape="0">
          <a:blip xmlns:r="http://schemas.openxmlformats.org/officeDocument/2006/relationships" r:embed="rId3"/>
          <a:stretch>
            <a:fillRect b="-131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67B5E83-EA3B-4F07-99E4-072237EA872B}" type="parTrans" cxnId="{B855735D-750B-49BC-BE57-03308F8A3356}">
      <dgm:prSet/>
      <dgm:spPr/>
      <dgm:t>
        <a:bodyPr/>
        <a:lstStyle/>
        <a:p>
          <a:endParaRPr lang="en-US"/>
        </a:p>
      </dgm:t>
    </dgm:pt>
    <dgm:pt modelId="{3E28D316-D469-418D-9A63-2AE23D09A108}" type="sibTrans" cxnId="{B855735D-750B-49BC-BE57-03308F8A3356}">
      <dgm:prSet/>
      <dgm:spPr/>
      <dgm:t>
        <a:bodyPr/>
        <a:lstStyle/>
        <a:p>
          <a:endParaRPr lang="en-US"/>
        </a:p>
      </dgm:t>
    </dgm:pt>
    <dgm:pt modelId="{CDF8B3E8-4AE9-4E12-A7C9-57EB7F423989}">
      <dgm:prSet phldrT="[Text]"/>
      <dgm:spPr>
        <a:blipFill rotWithShape="0">
          <a:blip xmlns:r="http://schemas.openxmlformats.org/officeDocument/2006/relationships" r:embed="rId4"/>
          <a:stretch>
            <a:fillRect b="-131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036988D-68AD-45FD-9258-C716E0F1B05B}" type="parTrans" cxnId="{C61235A5-4E80-4AB0-B621-6CA6CF63B7AD}">
      <dgm:prSet/>
      <dgm:spPr/>
      <dgm:t>
        <a:bodyPr/>
        <a:lstStyle/>
        <a:p>
          <a:endParaRPr lang="en-US"/>
        </a:p>
      </dgm:t>
    </dgm:pt>
    <dgm:pt modelId="{8C8F094C-4DB5-4D45-AA38-967C5530AC2F}" type="sibTrans" cxnId="{C61235A5-4E80-4AB0-B621-6CA6CF63B7AD}">
      <dgm:prSet/>
      <dgm:spPr/>
      <dgm:t>
        <a:bodyPr/>
        <a:lstStyle/>
        <a:p>
          <a:endParaRPr lang="en-US"/>
        </a:p>
      </dgm:t>
    </dgm:pt>
    <dgm:pt modelId="{9A3581D0-2A56-4880-9280-2452EAEC75D5}">
      <dgm:prSet phldrT="[Text]"/>
      <dgm:spPr/>
      <dgm:t>
        <a:bodyPr/>
        <a:lstStyle/>
        <a:p>
          <a:r>
            <a:rPr lang="en-US" dirty="0" smtClean="0"/>
            <a:t>Case 6</a:t>
          </a:r>
          <a:endParaRPr lang="en-US" dirty="0"/>
        </a:p>
      </dgm:t>
    </dgm:pt>
    <dgm:pt modelId="{221CE34E-8C15-4D25-9391-96B3FA7788FD}" type="parTrans" cxnId="{3FAA880D-206C-4FDF-A298-020F249A5537}">
      <dgm:prSet/>
      <dgm:spPr/>
      <dgm:t>
        <a:bodyPr/>
        <a:lstStyle/>
        <a:p>
          <a:endParaRPr lang="en-US"/>
        </a:p>
      </dgm:t>
    </dgm:pt>
    <dgm:pt modelId="{E2EC6EFA-6858-4FD1-9E64-E9F949516D35}" type="sibTrans" cxnId="{3FAA880D-206C-4FDF-A298-020F249A5537}">
      <dgm:prSet/>
      <dgm:spPr/>
      <dgm:t>
        <a:bodyPr/>
        <a:lstStyle/>
        <a:p>
          <a:endParaRPr lang="en-US"/>
        </a:p>
      </dgm:t>
    </dgm:pt>
    <dgm:pt modelId="{4A4A08BD-1570-49E0-9427-027C4D9ED587}">
      <dgm:prSet phldrT="[Text]"/>
      <dgm:spPr/>
      <dgm:t>
        <a:bodyPr/>
        <a:lstStyle/>
        <a:p>
          <a:r>
            <a:rPr lang="en-US" dirty="0" smtClean="0"/>
            <a:t>Case 5</a:t>
          </a:r>
          <a:endParaRPr lang="en-US" dirty="0"/>
        </a:p>
      </dgm:t>
    </dgm:pt>
    <dgm:pt modelId="{EE0609C2-6E50-4F64-A840-2A67CA42D1D3}" type="parTrans" cxnId="{81850779-251A-4CB9-9783-E20CE46D7BE5}">
      <dgm:prSet/>
      <dgm:spPr/>
      <dgm:t>
        <a:bodyPr/>
        <a:lstStyle/>
        <a:p>
          <a:endParaRPr lang="en-US"/>
        </a:p>
      </dgm:t>
    </dgm:pt>
    <dgm:pt modelId="{52102EF7-5E9F-4617-98BD-86E742506C4E}" type="sibTrans" cxnId="{81850779-251A-4CB9-9783-E20CE46D7BE5}">
      <dgm:prSet/>
      <dgm:spPr/>
      <dgm:t>
        <a:bodyPr/>
        <a:lstStyle/>
        <a:p>
          <a:endParaRPr lang="en-US"/>
        </a:p>
      </dgm:t>
    </dgm:pt>
    <dgm:pt modelId="{79A78912-AEAF-45DB-A9A7-8278A4022058}">
      <dgm:prSet phldrT="[Text]"/>
      <dgm:spPr>
        <a:blipFill rotWithShape="0">
          <a:blip xmlns:r="http://schemas.openxmlformats.org/officeDocument/2006/relationships" r:embed="rId5"/>
          <a:stretch>
            <a:fillRect b="-131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6BF36B5-C2AC-4E36-8673-E96FEF1E150D}" type="parTrans" cxnId="{8E6F8875-5BAA-473B-940A-3623D2DB851E}">
      <dgm:prSet/>
      <dgm:spPr/>
      <dgm:t>
        <a:bodyPr/>
        <a:lstStyle/>
        <a:p>
          <a:endParaRPr lang="en-US"/>
        </a:p>
      </dgm:t>
    </dgm:pt>
    <dgm:pt modelId="{318543F9-CD14-40C5-A9F3-75227A083E37}" type="sibTrans" cxnId="{8E6F8875-5BAA-473B-940A-3623D2DB851E}">
      <dgm:prSet/>
      <dgm:spPr/>
      <dgm:t>
        <a:bodyPr/>
        <a:lstStyle/>
        <a:p>
          <a:endParaRPr lang="en-US"/>
        </a:p>
      </dgm:t>
    </dgm:pt>
    <dgm:pt modelId="{5F12D821-F0A5-4CEA-B7E2-83732BEE815B}">
      <dgm:prSet phldrT="[Text]"/>
      <dgm:spPr/>
      <dgm:t>
        <a:bodyPr/>
        <a:lstStyle/>
        <a:p>
          <a:r>
            <a:rPr lang="en-US" dirty="0" smtClean="0"/>
            <a:t>Case 2</a:t>
          </a:r>
          <a:endParaRPr lang="en-US" dirty="0"/>
        </a:p>
      </dgm:t>
    </dgm:pt>
    <dgm:pt modelId="{39B0EDA9-A0A7-4A9D-A9FD-84FFE563BEAB}" type="parTrans" cxnId="{94A405C9-5255-4724-B1BF-248599CF465F}">
      <dgm:prSet/>
      <dgm:spPr/>
      <dgm:t>
        <a:bodyPr/>
        <a:lstStyle/>
        <a:p>
          <a:endParaRPr lang="en-US"/>
        </a:p>
      </dgm:t>
    </dgm:pt>
    <dgm:pt modelId="{8FF6CB10-4F3C-4562-B610-3A615E6D8012}" type="sibTrans" cxnId="{94A405C9-5255-4724-B1BF-248599CF465F}">
      <dgm:prSet/>
      <dgm:spPr/>
      <dgm:t>
        <a:bodyPr/>
        <a:lstStyle/>
        <a:p>
          <a:endParaRPr lang="en-US"/>
        </a:p>
      </dgm:t>
    </dgm:pt>
    <dgm:pt modelId="{19953B06-7097-47F6-8334-62DA0E215CAC}">
      <dgm:prSet phldrT="[Text]"/>
      <dgm:spPr/>
      <dgm:t>
        <a:bodyPr/>
        <a:lstStyle/>
        <a:p>
          <a:r>
            <a:rPr lang="en-US" dirty="0" smtClean="0"/>
            <a:t>Case 8</a:t>
          </a:r>
          <a:endParaRPr lang="en-US" dirty="0"/>
        </a:p>
      </dgm:t>
    </dgm:pt>
    <dgm:pt modelId="{FA2302D0-677B-40DA-9817-6A19F714D7BA}" type="parTrans" cxnId="{7D63B9B4-8EE4-428F-A92C-C1252AAFE2B9}">
      <dgm:prSet/>
      <dgm:spPr/>
      <dgm:t>
        <a:bodyPr/>
        <a:lstStyle/>
        <a:p>
          <a:endParaRPr lang="en-US"/>
        </a:p>
      </dgm:t>
    </dgm:pt>
    <dgm:pt modelId="{D6FCEC28-8160-4693-88BB-D684A8634473}" type="sibTrans" cxnId="{7D63B9B4-8EE4-428F-A92C-C1252AAFE2B9}">
      <dgm:prSet/>
      <dgm:spPr/>
      <dgm:t>
        <a:bodyPr/>
        <a:lstStyle/>
        <a:p>
          <a:endParaRPr lang="en-US"/>
        </a:p>
      </dgm:t>
    </dgm:pt>
    <dgm:pt modelId="{DF401637-09B4-4C0B-A3B8-DEDB93749BD1}" type="pres">
      <dgm:prSet presAssocID="{B3726D27-7316-4DEF-81FC-C24B789E990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221E5C-5CF2-48EA-AA51-547330900C62}" type="pres">
      <dgm:prSet presAssocID="{CF07D2DB-63F0-4E9F-BB55-763AB7492AA3}" presName="root1" presStyleCnt="0"/>
      <dgm:spPr/>
    </dgm:pt>
    <dgm:pt modelId="{5659C078-CE9A-4901-9EE1-D99C3BEE7180}" type="pres">
      <dgm:prSet presAssocID="{CF07D2DB-63F0-4E9F-BB55-763AB7492AA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3D3527-B9B7-49AC-987E-961AD63606ED}" type="pres">
      <dgm:prSet presAssocID="{CF07D2DB-63F0-4E9F-BB55-763AB7492AA3}" presName="level2hierChild" presStyleCnt="0"/>
      <dgm:spPr/>
    </dgm:pt>
    <dgm:pt modelId="{528BBDE4-2F6F-4FB7-B144-2B8CFC944AA5}" type="pres">
      <dgm:prSet presAssocID="{EEAFC22B-7B10-462C-BF4C-6D67301E2A8E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0C244AA-52CE-4C5D-844D-D9D29EAC08CF}" type="pres">
      <dgm:prSet presAssocID="{EEAFC22B-7B10-462C-BF4C-6D67301E2A8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9179568-EC95-466E-9FF7-67D04A9E0458}" type="pres">
      <dgm:prSet presAssocID="{196A6914-0464-4A1D-B04A-C5679EBAAB55}" presName="root2" presStyleCnt="0"/>
      <dgm:spPr/>
    </dgm:pt>
    <dgm:pt modelId="{15E77312-14D5-4A18-828D-7E04AFF650B1}" type="pres">
      <dgm:prSet presAssocID="{196A6914-0464-4A1D-B04A-C5679EBAAB5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452B9E-11BE-42F9-B00D-2DDB1DEC947F}" type="pres">
      <dgm:prSet presAssocID="{196A6914-0464-4A1D-B04A-C5679EBAAB55}" presName="level3hierChild" presStyleCnt="0"/>
      <dgm:spPr/>
    </dgm:pt>
    <dgm:pt modelId="{5FE19351-E930-4252-A289-E18F7C29CE4E}" type="pres">
      <dgm:prSet presAssocID="{4719F711-64DA-4B97-95A7-658ACD18A40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0F2D002D-9176-4122-86CC-872ACBC9223E}" type="pres">
      <dgm:prSet presAssocID="{4719F711-64DA-4B97-95A7-658ACD18A40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35778292-2A3E-4CF6-BA78-4411B649FCDA}" type="pres">
      <dgm:prSet presAssocID="{4272B9DB-6971-4367-A76B-27C1A260383E}" presName="root2" presStyleCnt="0"/>
      <dgm:spPr/>
    </dgm:pt>
    <dgm:pt modelId="{BB54A1C9-8D89-40DA-934E-9CFE08217A0D}" type="pres">
      <dgm:prSet presAssocID="{4272B9DB-6971-4367-A76B-27C1A260383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1C9D54-4F1F-4BC1-9EDF-AC7C927B4740}" type="pres">
      <dgm:prSet presAssocID="{4272B9DB-6971-4367-A76B-27C1A260383E}" presName="level3hierChild" presStyleCnt="0"/>
      <dgm:spPr/>
    </dgm:pt>
    <dgm:pt modelId="{D69471DB-83B5-4BEA-A888-624C89DDC7E7}" type="pres">
      <dgm:prSet presAssocID="{25345FE0-251B-4657-B809-C23DBF4B5E33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64996851-6395-40A3-BC96-13EDF22952A2}" type="pres">
      <dgm:prSet presAssocID="{25345FE0-251B-4657-B809-C23DBF4B5E33}" presName="connTx" presStyleLbl="parChTrans1D3" presStyleIdx="0" presStyleCnt="2"/>
      <dgm:spPr/>
      <dgm:t>
        <a:bodyPr/>
        <a:lstStyle/>
        <a:p>
          <a:endParaRPr lang="en-US"/>
        </a:p>
      </dgm:t>
    </dgm:pt>
    <dgm:pt modelId="{C47F795C-47F7-4F33-85AB-48DF1735360D}" type="pres">
      <dgm:prSet presAssocID="{B254B8E9-51FA-4E3F-8138-425DE203BD31}" presName="root2" presStyleCnt="0"/>
      <dgm:spPr/>
    </dgm:pt>
    <dgm:pt modelId="{AD08AD2B-28E2-47BB-B6D8-4CE34B824BEB}" type="pres">
      <dgm:prSet presAssocID="{B254B8E9-51FA-4E3F-8138-425DE203BD31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4C964A-5D37-47A3-A20A-328D8F270F91}" type="pres">
      <dgm:prSet presAssocID="{B254B8E9-51FA-4E3F-8138-425DE203BD31}" presName="level3hierChild" presStyleCnt="0"/>
      <dgm:spPr/>
    </dgm:pt>
    <dgm:pt modelId="{90745C0D-0CB3-44D3-AD2B-DAC62A6BCFE0}" type="pres">
      <dgm:prSet presAssocID="{367B5E83-EA3B-4F07-99E4-072237EA872B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A9EFA05A-8E6E-4A6B-A1EF-970E9E3FAF09}" type="pres">
      <dgm:prSet presAssocID="{367B5E83-EA3B-4F07-99E4-072237EA872B}" presName="connTx" presStyleLbl="parChTrans1D3" presStyleIdx="1" presStyleCnt="2"/>
      <dgm:spPr/>
      <dgm:t>
        <a:bodyPr/>
        <a:lstStyle/>
        <a:p>
          <a:endParaRPr lang="en-US"/>
        </a:p>
      </dgm:t>
    </dgm:pt>
    <dgm:pt modelId="{D9670DE1-5DFD-4838-BC5E-4867F619C579}" type="pres">
      <dgm:prSet presAssocID="{72C0396D-EDF9-486F-865C-E3CEBDA45E18}" presName="root2" presStyleCnt="0"/>
      <dgm:spPr/>
    </dgm:pt>
    <dgm:pt modelId="{95C2B874-DF4E-4A4D-9216-E288E8F32909}" type="pres">
      <dgm:prSet presAssocID="{72C0396D-EDF9-486F-865C-E3CEBDA45E18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A8385D-A07A-4142-A45A-231F686B157A}" type="pres">
      <dgm:prSet presAssocID="{72C0396D-EDF9-486F-865C-E3CEBDA45E18}" presName="level3hierChild" presStyleCnt="0"/>
      <dgm:spPr/>
    </dgm:pt>
    <dgm:pt modelId="{459E2A26-6DD5-4222-B180-EF85222EDA59}" type="pres">
      <dgm:prSet presAssocID="{E036988D-68AD-45FD-9258-C716E0F1B05B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727AFBD5-E22E-4235-9CA8-D02CDC3F00F9}" type="pres">
      <dgm:prSet presAssocID="{E036988D-68AD-45FD-9258-C716E0F1B05B}" presName="connTx" presStyleLbl="parChTrans1D4" presStyleIdx="0" presStyleCnt="6"/>
      <dgm:spPr/>
      <dgm:t>
        <a:bodyPr/>
        <a:lstStyle/>
        <a:p>
          <a:endParaRPr lang="en-US"/>
        </a:p>
      </dgm:t>
    </dgm:pt>
    <dgm:pt modelId="{5075E603-1156-4C77-9155-3F4BFE0BC26B}" type="pres">
      <dgm:prSet presAssocID="{CDF8B3E8-4AE9-4E12-A7C9-57EB7F423989}" presName="root2" presStyleCnt="0"/>
      <dgm:spPr/>
    </dgm:pt>
    <dgm:pt modelId="{91F667F1-C2C3-4FE7-B70E-A5F68FC4CEE3}" type="pres">
      <dgm:prSet presAssocID="{CDF8B3E8-4AE9-4E12-A7C9-57EB7F423989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1F4B07-9E64-4043-9072-8199CC70A1E0}" type="pres">
      <dgm:prSet presAssocID="{CDF8B3E8-4AE9-4E12-A7C9-57EB7F423989}" presName="level3hierChild" presStyleCnt="0"/>
      <dgm:spPr/>
    </dgm:pt>
    <dgm:pt modelId="{58D4517C-BC76-4849-A11D-C9D3A58B7D9B}" type="pres">
      <dgm:prSet presAssocID="{221CE34E-8C15-4D25-9391-96B3FA7788FD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512A9C1A-05B8-4551-9A08-97243CFDF623}" type="pres">
      <dgm:prSet presAssocID="{221CE34E-8C15-4D25-9391-96B3FA7788FD}" presName="connTx" presStyleLbl="parChTrans1D4" presStyleIdx="1" presStyleCnt="6"/>
      <dgm:spPr/>
      <dgm:t>
        <a:bodyPr/>
        <a:lstStyle/>
        <a:p>
          <a:endParaRPr lang="en-US"/>
        </a:p>
      </dgm:t>
    </dgm:pt>
    <dgm:pt modelId="{E51CF6A6-6A4E-4511-9740-D2498FF4AB66}" type="pres">
      <dgm:prSet presAssocID="{9A3581D0-2A56-4880-9280-2452EAEC75D5}" presName="root2" presStyleCnt="0"/>
      <dgm:spPr/>
    </dgm:pt>
    <dgm:pt modelId="{AD978474-B97C-448A-96C5-16734B2E9DAB}" type="pres">
      <dgm:prSet presAssocID="{9A3581D0-2A56-4880-9280-2452EAEC75D5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C9C3FA-C521-41BD-AE02-4AD5E381D076}" type="pres">
      <dgm:prSet presAssocID="{9A3581D0-2A56-4880-9280-2452EAEC75D5}" presName="level3hierChild" presStyleCnt="0"/>
      <dgm:spPr/>
    </dgm:pt>
    <dgm:pt modelId="{E9C91BCF-561A-47C1-9C90-FE391EE281B7}" type="pres">
      <dgm:prSet presAssocID="{EE0609C2-6E50-4F64-A840-2A67CA42D1D3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A129CAB9-F5AA-45CD-8F15-6E8D19554D3A}" type="pres">
      <dgm:prSet presAssocID="{EE0609C2-6E50-4F64-A840-2A67CA42D1D3}" presName="connTx" presStyleLbl="parChTrans1D4" presStyleIdx="2" presStyleCnt="6"/>
      <dgm:spPr/>
      <dgm:t>
        <a:bodyPr/>
        <a:lstStyle/>
        <a:p>
          <a:endParaRPr lang="en-US"/>
        </a:p>
      </dgm:t>
    </dgm:pt>
    <dgm:pt modelId="{71D2DA7A-7526-4CAD-918F-6165C9A140A4}" type="pres">
      <dgm:prSet presAssocID="{4A4A08BD-1570-49E0-9427-027C4D9ED587}" presName="root2" presStyleCnt="0"/>
      <dgm:spPr/>
    </dgm:pt>
    <dgm:pt modelId="{E86775E6-1CE3-4E4A-BA86-757C9038E7C9}" type="pres">
      <dgm:prSet presAssocID="{4A4A08BD-1570-49E0-9427-027C4D9ED587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EBB237-3493-4BC5-8A98-EAAB63F8F217}" type="pres">
      <dgm:prSet presAssocID="{4A4A08BD-1570-49E0-9427-027C4D9ED587}" presName="level3hierChild" presStyleCnt="0"/>
      <dgm:spPr/>
    </dgm:pt>
    <dgm:pt modelId="{2F697AF2-C6AC-47EF-BF58-8DAE957D20FE}" type="pres">
      <dgm:prSet presAssocID="{96BF36B5-C2AC-4E36-8673-E96FEF1E150D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41C86D4F-984C-4591-A3DA-1A577DD6847C}" type="pres">
      <dgm:prSet presAssocID="{96BF36B5-C2AC-4E36-8673-E96FEF1E150D}" presName="connTx" presStyleLbl="parChTrans1D4" presStyleIdx="3" presStyleCnt="6"/>
      <dgm:spPr/>
      <dgm:t>
        <a:bodyPr/>
        <a:lstStyle/>
        <a:p>
          <a:endParaRPr lang="en-US"/>
        </a:p>
      </dgm:t>
    </dgm:pt>
    <dgm:pt modelId="{D47B1B2F-A914-4CE0-8496-C829FBA7BA52}" type="pres">
      <dgm:prSet presAssocID="{79A78912-AEAF-45DB-A9A7-8278A4022058}" presName="root2" presStyleCnt="0"/>
      <dgm:spPr/>
    </dgm:pt>
    <dgm:pt modelId="{94B43622-C84B-4980-925E-09E1884E576C}" type="pres">
      <dgm:prSet presAssocID="{79A78912-AEAF-45DB-A9A7-8278A4022058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D5D7B2-3928-4434-8355-D868C9F6530D}" type="pres">
      <dgm:prSet presAssocID="{79A78912-AEAF-45DB-A9A7-8278A4022058}" presName="level3hierChild" presStyleCnt="0"/>
      <dgm:spPr/>
    </dgm:pt>
    <dgm:pt modelId="{A404A068-DA68-4596-A74F-9CFCD4B26030}" type="pres">
      <dgm:prSet presAssocID="{39B0EDA9-A0A7-4A9D-A9FD-84FFE563BEAB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F559C2E3-3FE4-451A-907F-FE7B06C1BDE4}" type="pres">
      <dgm:prSet presAssocID="{39B0EDA9-A0A7-4A9D-A9FD-84FFE563BEAB}" presName="connTx" presStyleLbl="parChTrans1D4" presStyleIdx="4" presStyleCnt="6"/>
      <dgm:spPr/>
      <dgm:t>
        <a:bodyPr/>
        <a:lstStyle/>
        <a:p>
          <a:endParaRPr lang="en-US"/>
        </a:p>
      </dgm:t>
    </dgm:pt>
    <dgm:pt modelId="{008E1BA3-0C19-4C5F-A0DB-AA02CDADB1CD}" type="pres">
      <dgm:prSet presAssocID="{5F12D821-F0A5-4CEA-B7E2-83732BEE815B}" presName="root2" presStyleCnt="0"/>
      <dgm:spPr/>
    </dgm:pt>
    <dgm:pt modelId="{F35D101C-1B01-4389-B094-A6DC7E9AD514}" type="pres">
      <dgm:prSet presAssocID="{5F12D821-F0A5-4CEA-B7E2-83732BEE815B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7D838E-9440-4C1E-91C4-4C6F73C87BC3}" type="pres">
      <dgm:prSet presAssocID="{5F12D821-F0A5-4CEA-B7E2-83732BEE815B}" presName="level3hierChild" presStyleCnt="0"/>
      <dgm:spPr/>
    </dgm:pt>
    <dgm:pt modelId="{7062A7D1-0B3D-44E7-811C-FE412928FAC8}" type="pres">
      <dgm:prSet presAssocID="{FA2302D0-677B-40DA-9817-6A19F714D7BA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2EC61808-52BB-4DFE-94BA-9392CBAC6F23}" type="pres">
      <dgm:prSet presAssocID="{FA2302D0-677B-40DA-9817-6A19F714D7BA}" presName="connTx" presStyleLbl="parChTrans1D4" presStyleIdx="5" presStyleCnt="6"/>
      <dgm:spPr/>
      <dgm:t>
        <a:bodyPr/>
        <a:lstStyle/>
        <a:p>
          <a:endParaRPr lang="en-US"/>
        </a:p>
      </dgm:t>
    </dgm:pt>
    <dgm:pt modelId="{5850D76A-EB89-429E-870B-E5CA4309F2D8}" type="pres">
      <dgm:prSet presAssocID="{19953B06-7097-47F6-8334-62DA0E215CAC}" presName="root2" presStyleCnt="0"/>
      <dgm:spPr/>
    </dgm:pt>
    <dgm:pt modelId="{7BEFC5ED-E5D4-4DA1-9E0C-1F1A0F0178AD}" type="pres">
      <dgm:prSet presAssocID="{19953B06-7097-47F6-8334-62DA0E215CAC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9A5307-44C6-47AF-A101-7AEB3A4BF6FE}" type="pres">
      <dgm:prSet presAssocID="{19953B06-7097-47F6-8334-62DA0E215CAC}" presName="level3hierChild" presStyleCnt="0"/>
      <dgm:spPr/>
    </dgm:pt>
  </dgm:ptLst>
  <dgm:cxnLst>
    <dgm:cxn modelId="{44463DA9-8462-468F-8C7A-D5C57863E366}" type="presOf" srcId="{EEAFC22B-7B10-462C-BF4C-6D67301E2A8E}" destId="{00C244AA-52CE-4C5D-844D-D9D29EAC08CF}" srcOrd="1" destOrd="0" presId="urn:microsoft.com/office/officeart/2005/8/layout/hierarchy2"/>
    <dgm:cxn modelId="{475054E0-DE47-4F2A-BF13-36EEEF20B3E4}" type="presOf" srcId="{25345FE0-251B-4657-B809-C23DBF4B5E33}" destId="{D69471DB-83B5-4BEA-A888-624C89DDC7E7}" srcOrd="0" destOrd="0" presId="urn:microsoft.com/office/officeart/2005/8/layout/hierarchy2"/>
    <dgm:cxn modelId="{465F8D28-BC4B-4A82-9C9C-A73630C722D5}" type="presOf" srcId="{E036988D-68AD-45FD-9258-C716E0F1B05B}" destId="{459E2A26-6DD5-4222-B180-EF85222EDA59}" srcOrd="0" destOrd="0" presId="urn:microsoft.com/office/officeart/2005/8/layout/hierarchy2"/>
    <dgm:cxn modelId="{4F682BFE-F161-4B2A-846B-1282042ED993}" type="presOf" srcId="{FA2302D0-677B-40DA-9817-6A19F714D7BA}" destId="{7062A7D1-0B3D-44E7-811C-FE412928FAC8}" srcOrd="0" destOrd="0" presId="urn:microsoft.com/office/officeart/2005/8/layout/hierarchy2"/>
    <dgm:cxn modelId="{4D4E7540-5781-4D29-8B0E-04E6FA494246}" type="presOf" srcId="{4719F711-64DA-4B97-95A7-658ACD18A401}" destId="{5FE19351-E930-4252-A289-E18F7C29CE4E}" srcOrd="0" destOrd="0" presId="urn:microsoft.com/office/officeart/2005/8/layout/hierarchy2"/>
    <dgm:cxn modelId="{7DDB3C4B-01E5-4734-9F2A-56BD16417864}" type="presOf" srcId="{EE0609C2-6E50-4F64-A840-2A67CA42D1D3}" destId="{A129CAB9-F5AA-45CD-8F15-6E8D19554D3A}" srcOrd="1" destOrd="0" presId="urn:microsoft.com/office/officeart/2005/8/layout/hierarchy2"/>
    <dgm:cxn modelId="{94A405C9-5255-4724-B1BF-248599CF465F}" srcId="{79A78912-AEAF-45DB-A9A7-8278A4022058}" destId="{5F12D821-F0A5-4CEA-B7E2-83732BEE815B}" srcOrd="0" destOrd="0" parTransId="{39B0EDA9-A0A7-4A9D-A9FD-84FFE563BEAB}" sibTransId="{8FF6CB10-4F3C-4562-B610-3A615E6D8012}"/>
    <dgm:cxn modelId="{451A98E6-708D-4ABE-B5F4-D6882DDF5401}" type="presOf" srcId="{221CE34E-8C15-4D25-9391-96B3FA7788FD}" destId="{512A9C1A-05B8-4551-9A08-97243CFDF623}" srcOrd="1" destOrd="0" presId="urn:microsoft.com/office/officeart/2005/8/layout/hierarchy2"/>
    <dgm:cxn modelId="{AF93AA0C-3884-47FF-BC98-419B3109482F}" type="presOf" srcId="{4A4A08BD-1570-49E0-9427-027C4D9ED587}" destId="{E86775E6-1CE3-4E4A-BA86-757C9038E7C9}" srcOrd="0" destOrd="0" presId="urn:microsoft.com/office/officeart/2005/8/layout/hierarchy2"/>
    <dgm:cxn modelId="{F5B40FC9-79D9-4F4E-8C66-A767047E861F}" type="presOf" srcId="{CF07D2DB-63F0-4E9F-BB55-763AB7492AA3}" destId="{5659C078-CE9A-4901-9EE1-D99C3BEE7180}" srcOrd="0" destOrd="0" presId="urn:microsoft.com/office/officeart/2005/8/layout/hierarchy2"/>
    <dgm:cxn modelId="{DCFF88C8-F955-499B-B0DA-59590DF3DAC9}" type="presOf" srcId="{9A3581D0-2A56-4880-9280-2452EAEC75D5}" destId="{AD978474-B97C-448A-96C5-16734B2E9DAB}" srcOrd="0" destOrd="0" presId="urn:microsoft.com/office/officeart/2005/8/layout/hierarchy2"/>
    <dgm:cxn modelId="{81850779-251A-4CB9-9783-E20CE46D7BE5}" srcId="{CDF8B3E8-4AE9-4E12-A7C9-57EB7F423989}" destId="{4A4A08BD-1570-49E0-9427-027C4D9ED587}" srcOrd="1" destOrd="0" parTransId="{EE0609C2-6E50-4F64-A840-2A67CA42D1D3}" sibTransId="{52102EF7-5E9F-4617-98BD-86E742506C4E}"/>
    <dgm:cxn modelId="{3FAA880D-206C-4FDF-A298-020F249A5537}" srcId="{CDF8B3E8-4AE9-4E12-A7C9-57EB7F423989}" destId="{9A3581D0-2A56-4880-9280-2452EAEC75D5}" srcOrd="0" destOrd="0" parTransId="{221CE34E-8C15-4D25-9391-96B3FA7788FD}" sibTransId="{E2EC6EFA-6858-4FD1-9E64-E9F949516D35}"/>
    <dgm:cxn modelId="{BA9E51DA-AE6D-481E-A572-9F5C35463668}" srcId="{4272B9DB-6971-4367-A76B-27C1A260383E}" destId="{B254B8E9-51FA-4E3F-8138-425DE203BD31}" srcOrd="0" destOrd="0" parTransId="{25345FE0-251B-4657-B809-C23DBF4B5E33}" sibTransId="{F5110702-005D-475B-AB30-9A72B51336F3}"/>
    <dgm:cxn modelId="{09D4D641-42F8-4613-9472-D669A344F509}" type="presOf" srcId="{196A6914-0464-4A1D-B04A-C5679EBAAB55}" destId="{15E77312-14D5-4A18-828D-7E04AFF650B1}" srcOrd="0" destOrd="0" presId="urn:microsoft.com/office/officeart/2005/8/layout/hierarchy2"/>
    <dgm:cxn modelId="{8E6F8875-5BAA-473B-940A-3623D2DB851E}" srcId="{72C0396D-EDF9-486F-865C-E3CEBDA45E18}" destId="{79A78912-AEAF-45DB-A9A7-8278A4022058}" srcOrd="1" destOrd="0" parTransId="{96BF36B5-C2AC-4E36-8673-E96FEF1E150D}" sibTransId="{318543F9-CD14-40C5-A9F3-75227A083E37}"/>
    <dgm:cxn modelId="{0B0441E3-0B9E-4067-BFCA-1EC530C59F12}" type="presOf" srcId="{4719F711-64DA-4B97-95A7-658ACD18A401}" destId="{0F2D002D-9176-4122-86CC-872ACBC9223E}" srcOrd="1" destOrd="0" presId="urn:microsoft.com/office/officeart/2005/8/layout/hierarchy2"/>
    <dgm:cxn modelId="{7D63B9B4-8EE4-428F-A92C-C1252AAFE2B9}" srcId="{79A78912-AEAF-45DB-A9A7-8278A4022058}" destId="{19953B06-7097-47F6-8334-62DA0E215CAC}" srcOrd="1" destOrd="0" parTransId="{FA2302D0-677B-40DA-9817-6A19F714D7BA}" sibTransId="{D6FCEC28-8160-4693-88BB-D684A8634473}"/>
    <dgm:cxn modelId="{5ED388BA-1D0B-4E6C-AD74-72B9F394D55E}" type="presOf" srcId="{79A78912-AEAF-45DB-A9A7-8278A4022058}" destId="{94B43622-C84B-4980-925E-09E1884E576C}" srcOrd="0" destOrd="0" presId="urn:microsoft.com/office/officeart/2005/8/layout/hierarchy2"/>
    <dgm:cxn modelId="{F3E50ED7-D464-4876-AA6E-56F255C9DF93}" srcId="{CF07D2DB-63F0-4E9F-BB55-763AB7492AA3}" destId="{4272B9DB-6971-4367-A76B-27C1A260383E}" srcOrd="1" destOrd="0" parTransId="{4719F711-64DA-4B97-95A7-658ACD18A401}" sibTransId="{EA5FE863-9264-4B84-B88C-944DCB3ADD3B}"/>
    <dgm:cxn modelId="{6A57F891-DC98-459A-9470-A2EE34B11EAD}" type="presOf" srcId="{CDF8B3E8-4AE9-4E12-A7C9-57EB7F423989}" destId="{91F667F1-C2C3-4FE7-B70E-A5F68FC4CEE3}" srcOrd="0" destOrd="0" presId="urn:microsoft.com/office/officeart/2005/8/layout/hierarchy2"/>
    <dgm:cxn modelId="{30772963-407F-4D18-ACD5-FCC087C562EF}" type="presOf" srcId="{19953B06-7097-47F6-8334-62DA0E215CAC}" destId="{7BEFC5ED-E5D4-4DA1-9E0C-1F1A0F0178AD}" srcOrd="0" destOrd="0" presId="urn:microsoft.com/office/officeart/2005/8/layout/hierarchy2"/>
    <dgm:cxn modelId="{8A5F44A5-8A2D-4249-81AB-37F392181A0A}" type="presOf" srcId="{E036988D-68AD-45FD-9258-C716E0F1B05B}" destId="{727AFBD5-E22E-4235-9CA8-D02CDC3F00F9}" srcOrd="1" destOrd="0" presId="urn:microsoft.com/office/officeart/2005/8/layout/hierarchy2"/>
    <dgm:cxn modelId="{94E32815-4009-4E73-8FBC-E824B76EADC8}" type="presOf" srcId="{96BF36B5-C2AC-4E36-8673-E96FEF1E150D}" destId="{41C86D4F-984C-4591-A3DA-1A577DD6847C}" srcOrd="1" destOrd="0" presId="urn:microsoft.com/office/officeart/2005/8/layout/hierarchy2"/>
    <dgm:cxn modelId="{16266141-BB5A-440B-83BF-C6B652BC8F31}" type="presOf" srcId="{25345FE0-251B-4657-B809-C23DBF4B5E33}" destId="{64996851-6395-40A3-BC96-13EDF22952A2}" srcOrd="1" destOrd="0" presId="urn:microsoft.com/office/officeart/2005/8/layout/hierarchy2"/>
    <dgm:cxn modelId="{C61235A5-4E80-4AB0-B621-6CA6CF63B7AD}" srcId="{72C0396D-EDF9-486F-865C-E3CEBDA45E18}" destId="{CDF8B3E8-4AE9-4E12-A7C9-57EB7F423989}" srcOrd="0" destOrd="0" parTransId="{E036988D-68AD-45FD-9258-C716E0F1B05B}" sibTransId="{8C8F094C-4DB5-4D45-AA38-967C5530AC2F}"/>
    <dgm:cxn modelId="{487638A4-00B4-41F5-ADF6-C2A2C36383D4}" type="presOf" srcId="{367B5E83-EA3B-4F07-99E4-072237EA872B}" destId="{A9EFA05A-8E6E-4A6B-A1EF-970E9E3FAF09}" srcOrd="1" destOrd="0" presId="urn:microsoft.com/office/officeart/2005/8/layout/hierarchy2"/>
    <dgm:cxn modelId="{228CBF05-B860-4ECB-9C20-0C210BCB5411}" type="presOf" srcId="{367B5E83-EA3B-4F07-99E4-072237EA872B}" destId="{90745C0D-0CB3-44D3-AD2B-DAC62A6BCFE0}" srcOrd="0" destOrd="0" presId="urn:microsoft.com/office/officeart/2005/8/layout/hierarchy2"/>
    <dgm:cxn modelId="{A23D6B39-8751-4D9B-9189-AB6C996A1E02}" type="presOf" srcId="{96BF36B5-C2AC-4E36-8673-E96FEF1E150D}" destId="{2F697AF2-C6AC-47EF-BF58-8DAE957D20FE}" srcOrd="0" destOrd="0" presId="urn:microsoft.com/office/officeart/2005/8/layout/hierarchy2"/>
    <dgm:cxn modelId="{D104B78D-ADC8-4029-B464-C0EF02EA1B5B}" type="presOf" srcId="{39B0EDA9-A0A7-4A9D-A9FD-84FFE563BEAB}" destId="{F559C2E3-3FE4-451A-907F-FE7B06C1BDE4}" srcOrd="1" destOrd="0" presId="urn:microsoft.com/office/officeart/2005/8/layout/hierarchy2"/>
    <dgm:cxn modelId="{754773DF-F858-488E-B594-30EF6B0A0FE2}" type="presOf" srcId="{FA2302D0-677B-40DA-9817-6A19F714D7BA}" destId="{2EC61808-52BB-4DFE-94BA-9392CBAC6F23}" srcOrd="1" destOrd="0" presId="urn:microsoft.com/office/officeart/2005/8/layout/hierarchy2"/>
    <dgm:cxn modelId="{5099EB55-C6CA-4473-82A4-CC37EC848807}" type="presOf" srcId="{39B0EDA9-A0A7-4A9D-A9FD-84FFE563BEAB}" destId="{A404A068-DA68-4596-A74F-9CFCD4B26030}" srcOrd="0" destOrd="0" presId="urn:microsoft.com/office/officeart/2005/8/layout/hierarchy2"/>
    <dgm:cxn modelId="{FF9626CB-9E6B-47BA-87A0-C38C88147273}" type="presOf" srcId="{EEAFC22B-7B10-462C-BF4C-6D67301E2A8E}" destId="{528BBDE4-2F6F-4FB7-B144-2B8CFC944AA5}" srcOrd="0" destOrd="0" presId="urn:microsoft.com/office/officeart/2005/8/layout/hierarchy2"/>
    <dgm:cxn modelId="{46EFCC30-0E4E-43E9-B667-FA63AD78DB32}" type="presOf" srcId="{B3726D27-7316-4DEF-81FC-C24B789E990A}" destId="{DF401637-09B4-4C0B-A3B8-DEDB93749BD1}" srcOrd="0" destOrd="0" presId="urn:microsoft.com/office/officeart/2005/8/layout/hierarchy2"/>
    <dgm:cxn modelId="{D5C14A14-3BD8-4EB0-AEE6-8F03D75758BE}" srcId="{CF07D2DB-63F0-4E9F-BB55-763AB7492AA3}" destId="{196A6914-0464-4A1D-B04A-C5679EBAAB55}" srcOrd="0" destOrd="0" parTransId="{EEAFC22B-7B10-462C-BF4C-6D67301E2A8E}" sibTransId="{558A56BB-5714-4B12-881B-3B246BC7770C}"/>
    <dgm:cxn modelId="{84B4EA19-1E41-4C50-B7DB-5546483FC971}" type="presOf" srcId="{4272B9DB-6971-4367-A76B-27C1A260383E}" destId="{BB54A1C9-8D89-40DA-934E-9CFE08217A0D}" srcOrd="0" destOrd="0" presId="urn:microsoft.com/office/officeart/2005/8/layout/hierarchy2"/>
    <dgm:cxn modelId="{7E107909-5155-4F56-BD02-8094578A602E}" type="presOf" srcId="{B254B8E9-51FA-4E3F-8138-425DE203BD31}" destId="{AD08AD2B-28E2-47BB-B6D8-4CE34B824BEB}" srcOrd="0" destOrd="0" presId="urn:microsoft.com/office/officeart/2005/8/layout/hierarchy2"/>
    <dgm:cxn modelId="{B50C34C1-082A-4CFB-834B-C0C9F3A86AE0}" srcId="{B3726D27-7316-4DEF-81FC-C24B789E990A}" destId="{CF07D2DB-63F0-4E9F-BB55-763AB7492AA3}" srcOrd="0" destOrd="0" parTransId="{2FF30676-41C3-46E1-954B-B873843DBF42}" sibTransId="{5AA473CC-0665-4E3C-BA47-C714AAE87E75}"/>
    <dgm:cxn modelId="{55E54883-994F-4E07-B725-549212DA84B5}" type="presOf" srcId="{5F12D821-F0A5-4CEA-B7E2-83732BEE815B}" destId="{F35D101C-1B01-4389-B094-A6DC7E9AD514}" srcOrd="0" destOrd="0" presId="urn:microsoft.com/office/officeart/2005/8/layout/hierarchy2"/>
    <dgm:cxn modelId="{798CF35F-731F-4E0B-B86E-458488397424}" type="presOf" srcId="{EE0609C2-6E50-4F64-A840-2A67CA42D1D3}" destId="{E9C91BCF-561A-47C1-9C90-FE391EE281B7}" srcOrd="0" destOrd="0" presId="urn:microsoft.com/office/officeart/2005/8/layout/hierarchy2"/>
    <dgm:cxn modelId="{4DEFD29D-40BF-41E8-AE4D-FB27C8137B0B}" type="presOf" srcId="{221CE34E-8C15-4D25-9391-96B3FA7788FD}" destId="{58D4517C-BC76-4849-A11D-C9D3A58B7D9B}" srcOrd="0" destOrd="0" presId="urn:microsoft.com/office/officeart/2005/8/layout/hierarchy2"/>
    <dgm:cxn modelId="{9032DCFB-4958-4764-82E5-38698AECAFC6}" type="presOf" srcId="{72C0396D-EDF9-486F-865C-E3CEBDA45E18}" destId="{95C2B874-DF4E-4A4D-9216-E288E8F32909}" srcOrd="0" destOrd="0" presId="urn:microsoft.com/office/officeart/2005/8/layout/hierarchy2"/>
    <dgm:cxn modelId="{B855735D-750B-49BC-BE57-03308F8A3356}" srcId="{4272B9DB-6971-4367-A76B-27C1A260383E}" destId="{72C0396D-EDF9-486F-865C-E3CEBDA45E18}" srcOrd="1" destOrd="0" parTransId="{367B5E83-EA3B-4F07-99E4-072237EA872B}" sibTransId="{3E28D316-D469-418D-9A63-2AE23D09A108}"/>
    <dgm:cxn modelId="{FF132821-5281-4554-9E78-239AE5E35D98}" type="presParOf" srcId="{DF401637-09B4-4C0B-A3B8-DEDB93749BD1}" destId="{E3221E5C-5CF2-48EA-AA51-547330900C62}" srcOrd="0" destOrd="0" presId="urn:microsoft.com/office/officeart/2005/8/layout/hierarchy2"/>
    <dgm:cxn modelId="{FCB21E35-8550-4496-8132-6A61C9BC2427}" type="presParOf" srcId="{E3221E5C-5CF2-48EA-AA51-547330900C62}" destId="{5659C078-CE9A-4901-9EE1-D99C3BEE7180}" srcOrd="0" destOrd="0" presId="urn:microsoft.com/office/officeart/2005/8/layout/hierarchy2"/>
    <dgm:cxn modelId="{6FE4F9E9-D721-48BD-9603-93221FC648DF}" type="presParOf" srcId="{E3221E5C-5CF2-48EA-AA51-547330900C62}" destId="{643D3527-B9B7-49AC-987E-961AD63606ED}" srcOrd="1" destOrd="0" presId="urn:microsoft.com/office/officeart/2005/8/layout/hierarchy2"/>
    <dgm:cxn modelId="{8C0C6D0C-C077-43AB-BE1C-C3278F1A6B42}" type="presParOf" srcId="{643D3527-B9B7-49AC-987E-961AD63606ED}" destId="{528BBDE4-2F6F-4FB7-B144-2B8CFC944AA5}" srcOrd="0" destOrd="0" presId="urn:microsoft.com/office/officeart/2005/8/layout/hierarchy2"/>
    <dgm:cxn modelId="{B92B6AD9-E99B-4998-9134-1984DF4AB14C}" type="presParOf" srcId="{528BBDE4-2F6F-4FB7-B144-2B8CFC944AA5}" destId="{00C244AA-52CE-4C5D-844D-D9D29EAC08CF}" srcOrd="0" destOrd="0" presId="urn:microsoft.com/office/officeart/2005/8/layout/hierarchy2"/>
    <dgm:cxn modelId="{BC2FC9B9-52DC-4CBE-94CA-27CE24B75843}" type="presParOf" srcId="{643D3527-B9B7-49AC-987E-961AD63606ED}" destId="{59179568-EC95-466E-9FF7-67D04A9E0458}" srcOrd="1" destOrd="0" presId="urn:microsoft.com/office/officeart/2005/8/layout/hierarchy2"/>
    <dgm:cxn modelId="{EBD5CD22-69E6-41FB-84A9-9220FFA978BD}" type="presParOf" srcId="{59179568-EC95-466E-9FF7-67D04A9E0458}" destId="{15E77312-14D5-4A18-828D-7E04AFF650B1}" srcOrd="0" destOrd="0" presId="urn:microsoft.com/office/officeart/2005/8/layout/hierarchy2"/>
    <dgm:cxn modelId="{6D8E485A-2FC6-43A0-AAFF-F5B240CF873C}" type="presParOf" srcId="{59179568-EC95-466E-9FF7-67D04A9E0458}" destId="{CC452B9E-11BE-42F9-B00D-2DDB1DEC947F}" srcOrd="1" destOrd="0" presId="urn:microsoft.com/office/officeart/2005/8/layout/hierarchy2"/>
    <dgm:cxn modelId="{31A50805-80D4-4339-9FF1-A87E3886BEA8}" type="presParOf" srcId="{643D3527-B9B7-49AC-987E-961AD63606ED}" destId="{5FE19351-E930-4252-A289-E18F7C29CE4E}" srcOrd="2" destOrd="0" presId="urn:microsoft.com/office/officeart/2005/8/layout/hierarchy2"/>
    <dgm:cxn modelId="{5DE559C3-5098-4666-B748-8D13103E05C8}" type="presParOf" srcId="{5FE19351-E930-4252-A289-E18F7C29CE4E}" destId="{0F2D002D-9176-4122-86CC-872ACBC9223E}" srcOrd="0" destOrd="0" presId="urn:microsoft.com/office/officeart/2005/8/layout/hierarchy2"/>
    <dgm:cxn modelId="{89897249-13CC-4DFE-9FF5-A0930E6D1BF8}" type="presParOf" srcId="{643D3527-B9B7-49AC-987E-961AD63606ED}" destId="{35778292-2A3E-4CF6-BA78-4411B649FCDA}" srcOrd="3" destOrd="0" presId="urn:microsoft.com/office/officeart/2005/8/layout/hierarchy2"/>
    <dgm:cxn modelId="{8663B5EF-BABF-4C53-BA3B-0343172F576D}" type="presParOf" srcId="{35778292-2A3E-4CF6-BA78-4411B649FCDA}" destId="{BB54A1C9-8D89-40DA-934E-9CFE08217A0D}" srcOrd="0" destOrd="0" presId="urn:microsoft.com/office/officeart/2005/8/layout/hierarchy2"/>
    <dgm:cxn modelId="{DA50D035-FB21-4525-ADB5-0D1025AFF994}" type="presParOf" srcId="{35778292-2A3E-4CF6-BA78-4411B649FCDA}" destId="{2E1C9D54-4F1F-4BC1-9EDF-AC7C927B4740}" srcOrd="1" destOrd="0" presId="urn:microsoft.com/office/officeart/2005/8/layout/hierarchy2"/>
    <dgm:cxn modelId="{DA7428D9-9043-4342-8353-84717FF6A406}" type="presParOf" srcId="{2E1C9D54-4F1F-4BC1-9EDF-AC7C927B4740}" destId="{D69471DB-83B5-4BEA-A888-624C89DDC7E7}" srcOrd="0" destOrd="0" presId="urn:microsoft.com/office/officeart/2005/8/layout/hierarchy2"/>
    <dgm:cxn modelId="{345155A1-714D-49FF-B4E6-801E5C59D7A1}" type="presParOf" srcId="{D69471DB-83B5-4BEA-A888-624C89DDC7E7}" destId="{64996851-6395-40A3-BC96-13EDF22952A2}" srcOrd="0" destOrd="0" presId="urn:microsoft.com/office/officeart/2005/8/layout/hierarchy2"/>
    <dgm:cxn modelId="{0EFD0CD8-8FB3-459A-A23F-E16BAFDE9E7A}" type="presParOf" srcId="{2E1C9D54-4F1F-4BC1-9EDF-AC7C927B4740}" destId="{C47F795C-47F7-4F33-85AB-48DF1735360D}" srcOrd="1" destOrd="0" presId="urn:microsoft.com/office/officeart/2005/8/layout/hierarchy2"/>
    <dgm:cxn modelId="{0ABD87F7-F02F-4063-A563-9C36FCDBC9E2}" type="presParOf" srcId="{C47F795C-47F7-4F33-85AB-48DF1735360D}" destId="{AD08AD2B-28E2-47BB-B6D8-4CE34B824BEB}" srcOrd="0" destOrd="0" presId="urn:microsoft.com/office/officeart/2005/8/layout/hierarchy2"/>
    <dgm:cxn modelId="{C7DC3B2F-79D8-4DC1-9381-8D424EEE9D85}" type="presParOf" srcId="{C47F795C-47F7-4F33-85AB-48DF1735360D}" destId="{FD4C964A-5D37-47A3-A20A-328D8F270F91}" srcOrd="1" destOrd="0" presId="urn:microsoft.com/office/officeart/2005/8/layout/hierarchy2"/>
    <dgm:cxn modelId="{2C33C276-5648-47C6-8E02-1AB00533F80D}" type="presParOf" srcId="{2E1C9D54-4F1F-4BC1-9EDF-AC7C927B4740}" destId="{90745C0D-0CB3-44D3-AD2B-DAC62A6BCFE0}" srcOrd="2" destOrd="0" presId="urn:microsoft.com/office/officeart/2005/8/layout/hierarchy2"/>
    <dgm:cxn modelId="{1AEDCC92-B362-4DA3-B9FD-8F3451735F90}" type="presParOf" srcId="{90745C0D-0CB3-44D3-AD2B-DAC62A6BCFE0}" destId="{A9EFA05A-8E6E-4A6B-A1EF-970E9E3FAF09}" srcOrd="0" destOrd="0" presId="urn:microsoft.com/office/officeart/2005/8/layout/hierarchy2"/>
    <dgm:cxn modelId="{71731EFE-DA41-4172-9574-97B2030FD697}" type="presParOf" srcId="{2E1C9D54-4F1F-4BC1-9EDF-AC7C927B4740}" destId="{D9670DE1-5DFD-4838-BC5E-4867F619C579}" srcOrd="3" destOrd="0" presId="urn:microsoft.com/office/officeart/2005/8/layout/hierarchy2"/>
    <dgm:cxn modelId="{E4498E20-1999-4C3D-8C6C-C17D6851E200}" type="presParOf" srcId="{D9670DE1-5DFD-4838-BC5E-4867F619C579}" destId="{95C2B874-DF4E-4A4D-9216-E288E8F32909}" srcOrd="0" destOrd="0" presId="urn:microsoft.com/office/officeart/2005/8/layout/hierarchy2"/>
    <dgm:cxn modelId="{E68ABA80-3A47-499D-96FB-8F3675497022}" type="presParOf" srcId="{D9670DE1-5DFD-4838-BC5E-4867F619C579}" destId="{02A8385D-A07A-4142-A45A-231F686B157A}" srcOrd="1" destOrd="0" presId="urn:microsoft.com/office/officeart/2005/8/layout/hierarchy2"/>
    <dgm:cxn modelId="{9D9DBA3A-0945-448D-88FF-4CC048BBFE25}" type="presParOf" srcId="{02A8385D-A07A-4142-A45A-231F686B157A}" destId="{459E2A26-6DD5-4222-B180-EF85222EDA59}" srcOrd="0" destOrd="0" presId="urn:microsoft.com/office/officeart/2005/8/layout/hierarchy2"/>
    <dgm:cxn modelId="{6294580B-3EA9-4580-9048-E4E2D6E70961}" type="presParOf" srcId="{459E2A26-6DD5-4222-B180-EF85222EDA59}" destId="{727AFBD5-E22E-4235-9CA8-D02CDC3F00F9}" srcOrd="0" destOrd="0" presId="urn:microsoft.com/office/officeart/2005/8/layout/hierarchy2"/>
    <dgm:cxn modelId="{7D0F011D-5F51-4052-91B3-8A6305906717}" type="presParOf" srcId="{02A8385D-A07A-4142-A45A-231F686B157A}" destId="{5075E603-1156-4C77-9155-3F4BFE0BC26B}" srcOrd="1" destOrd="0" presId="urn:microsoft.com/office/officeart/2005/8/layout/hierarchy2"/>
    <dgm:cxn modelId="{580795E5-A5EF-4CB6-A312-49B6DF95D1B8}" type="presParOf" srcId="{5075E603-1156-4C77-9155-3F4BFE0BC26B}" destId="{91F667F1-C2C3-4FE7-B70E-A5F68FC4CEE3}" srcOrd="0" destOrd="0" presId="urn:microsoft.com/office/officeart/2005/8/layout/hierarchy2"/>
    <dgm:cxn modelId="{7AAAA87C-AC20-4489-BB70-07BC92A71922}" type="presParOf" srcId="{5075E603-1156-4C77-9155-3F4BFE0BC26B}" destId="{181F4B07-9E64-4043-9072-8199CC70A1E0}" srcOrd="1" destOrd="0" presId="urn:microsoft.com/office/officeart/2005/8/layout/hierarchy2"/>
    <dgm:cxn modelId="{04D6A687-CEB6-4E32-85CE-BFD610554698}" type="presParOf" srcId="{181F4B07-9E64-4043-9072-8199CC70A1E0}" destId="{58D4517C-BC76-4849-A11D-C9D3A58B7D9B}" srcOrd="0" destOrd="0" presId="urn:microsoft.com/office/officeart/2005/8/layout/hierarchy2"/>
    <dgm:cxn modelId="{2143CA6A-6642-43B4-9D46-484063CC2134}" type="presParOf" srcId="{58D4517C-BC76-4849-A11D-C9D3A58B7D9B}" destId="{512A9C1A-05B8-4551-9A08-97243CFDF623}" srcOrd="0" destOrd="0" presId="urn:microsoft.com/office/officeart/2005/8/layout/hierarchy2"/>
    <dgm:cxn modelId="{BFC7183F-C6A2-43F1-86AC-0DEF47721843}" type="presParOf" srcId="{181F4B07-9E64-4043-9072-8199CC70A1E0}" destId="{E51CF6A6-6A4E-4511-9740-D2498FF4AB66}" srcOrd="1" destOrd="0" presId="urn:microsoft.com/office/officeart/2005/8/layout/hierarchy2"/>
    <dgm:cxn modelId="{F8085ADD-179B-4913-84FC-72182BE0EC0C}" type="presParOf" srcId="{E51CF6A6-6A4E-4511-9740-D2498FF4AB66}" destId="{AD978474-B97C-448A-96C5-16734B2E9DAB}" srcOrd="0" destOrd="0" presId="urn:microsoft.com/office/officeart/2005/8/layout/hierarchy2"/>
    <dgm:cxn modelId="{EA3C35C3-B9A1-44EC-B407-9FCB4FF3006E}" type="presParOf" srcId="{E51CF6A6-6A4E-4511-9740-D2498FF4AB66}" destId="{62C9C3FA-C521-41BD-AE02-4AD5E381D076}" srcOrd="1" destOrd="0" presId="urn:microsoft.com/office/officeart/2005/8/layout/hierarchy2"/>
    <dgm:cxn modelId="{7AAD05D7-D346-47B0-9D4D-99ACB822B4FB}" type="presParOf" srcId="{181F4B07-9E64-4043-9072-8199CC70A1E0}" destId="{E9C91BCF-561A-47C1-9C90-FE391EE281B7}" srcOrd="2" destOrd="0" presId="urn:microsoft.com/office/officeart/2005/8/layout/hierarchy2"/>
    <dgm:cxn modelId="{B2136D82-57D0-42A8-B8C5-C76F06C7B8C2}" type="presParOf" srcId="{E9C91BCF-561A-47C1-9C90-FE391EE281B7}" destId="{A129CAB9-F5AA-45CD-8F15-6E8D19554D3A}" srcOrd="0" destOrd="0" presId="urn:microsoft.com/office/officeart/2005/8/layout/hierarchy2"/>
    <dgm:cxn modelId="{F50B7AAB-0001-46CA-BB6E-EAA9F2F45817}" type="presParOf" srcId="{181F4B07-9E64-4043-9072-8199CC70A1E0}" destId="{71D2DA7A-7526-4CAD-918F-6165C9A140A4}" srcOrd="3" destOrd="0" presId="urn:microsoft.com/office/officeart/2005/8/layout/hierarchy2"/>
    <dgm:cxn modelId="{5B162D73-2916-466E-BE33-7F6BE20CB90C}" type="presParOf" srcId="{71D2DA7A-7526-4CAD-918F-6165C9A140A4}" destId="{E86775E6-1CE3-4E4A-BA86-757C9038E7C9}" srcOrd="0" destOrd="0" presId="urn:microsoft.com/office/officeart/2005/8/layout/hierarchy2"/>
    <dgm:cxn modelId="{483E84EF-CF8A-4BD7-BA6C-01E7B33EB197}" type="presParOf" srcId="{71D2DA7A-7526-4CAD-918F-6165C9A140A4}" destId="{C1EBB237-3493-4BC5-8A98-EAAB63F8F217}" srcOrd="1" destOrd="0" presId="urn:microsoft.com/office/officeart/2005/8/layout/hierarchy2"/>
    <dgm:cxn modelId="{0CB8159A-AAD8-4E17-A836-52BD9DE99A8F}" type="presParOf" srcId="{02A8385D-A07A-4142-A45A-231F686B157A}" destId="{2F697AF2-C6AC-47EF-BF58-8DAE957D20FE}" srcOrd="2" destOrd="0" presId="urn:microsoft.com/office/officeart/2005/8/layout/hierarchy2"/>
    <dgm:cxn modelId="{3D63F6C8-E4F2-43A5-A276-6C10D0A6F47B}" type="presParOf" srcId="{2F697AF2-C6AC-47EF-BF58-8DAE957D20FE}" destId="{41C86D4F-984C-4591-A3DA-1A577DD6847C}" srcOrd="0" destOrd="0" presId="urn:microsoft.com/office/officeart/2005/8/layout/hierarchy2"/>
    <dgm:cxn modelId="{6AB4C510-B7A2-45EF-90CE-1E69E3CEEF68}" type="presParOf" srcId="{02A8385D-A07A-4142-A45A-231F686B157A}" destId="{D47B1B2F-A914-4CE0-8496-C829FBA7BA52}" srcOrd="3" destOrd="0" presId="urn:microsoft.com/office/officeart/2005/8/layout/hierarchy2"/>
    <dgm:cxn modelId="{4E84FBBF-526A-41EC-8FF6-858DA658B717}" type="presParOf" srcId="{D47B1B2F-A914-4CE0-8496-C829FBA7BA52}" destId="{94B43622-C84B-4980-925E-09E1884E576C}" srcOrd="0" destOrd="0" presId="urn:microsoft.com/office/officeart/2005/8/layout/hierarchy2"/>
    <dgm:cxn modelId="{66507CDF-1D6F-487D-9690-A4183678CDA5}" type="presParOf" srcId="{D47B1B2F-A914-4CE0-8496-C829FBA7BA52}" destId="{09D5D7B2-3928-4434-8355-D868C9F6530D}" srcOrd="1" destOrd="0" presId="urn:microsoft.com/office/officeart/2005/8/layout/hierarchy2"/>
    <dgm:cxn modelId="{7E99EAEB-84FC-42CE-A758-3E137C27AA73}" type="presParOf" srcId="{09D5D7B2-3928-4434-8355-D868C9F6530D}" destId="{A404A068-DA68-4596-A74F-9CFCD4B26030}" srcOrd="0" destOrd="0" presId="urn:microsoft.com/office/officeart/2005/8/layout/hierarchy2"/>
    <dgm:cxn modelId="{41F7D7E1-A136-472E-8BB9-EA9BC505DCB3}" type="presParOf" srcId="{A404A068-DA68-4596-A74F-9CFCD4B26030}" destId="{F559C2E3-3FE4-451A-907F-FE7B06C1BDE4}" srcOrd="0" destOrd="0" presId="urn:microsoft.com/office/officeart/2005/8/layout/hierarchy2"/>
    <dgm:cxn modelId="{1140003F-04E7-47AB-A468-654CCA4D2C5A}" type="presParOf" srcId="{09D5D7B2-3928-4434-8355-D868C9F6530D}" destId="{008E1BA3-0C19-4C5F-A0DB-AA02CDADB1CD}" srcOrd="1" destOrd="0" presId="urn:microsoft.com/office/officeart/2005/8/layout/hierarchy2"/>
    <dgm:cxn modelId="{2A5893C4-D7E5-41E7-A2EC-F0B4AE6735D3}" type="presParOf" srcId="{008E1BA3-0C19-4C5F-A0DB-AA02CDADB1CD}" destId="{F35D101C-1B01-4389-B094-A6DC7E9AD514}" srcOrd="0" destOrd="0" presId="urn:microsoft.com/office/officeart/2005/8/layout/hierarchy2"/>
    <dgm:cxn modelId="{EE70641B-494E-48AA-B6C5-ACF777EA3E97}" type="presParOf" srcId="{008E1BA3-0C19-4C5F-A0DB-AA02CDADB1CD}" destId="{037D838E-9440-4C1E-91C4-4C6F73C87BC3}" srcOrd="1" destOrd="0" presId="urn:microsoft.com/office/officeart/2005/8/layout/hierarchy2"/>
    <dgm:cxn modelId="{6388D8AA-48B5-483F-95FD-11DA9D79092E}" type="presParOf" srcId="{09D5D7B2-3928-4434-8355-D868C9F6530D}" destId="{7062A7D1-0B3D-44E7-811C-FE412928FAC8}" srcOrd="2" destOrd="0" presId="urn:microsoft.com/office/officeart/2005/8/layout/hierarchy2"/>
    <dgm:cxn modelId="{BAC881A6-79F2-4CE5-9368-994A0606AD8D}" type="presParOf" srcId="{7062A7D1-0B3D-44E7-811C-FE412928FAC8}" destId="{2EC61808-52BB-4DFE-94BA-9392CBAC6F23}" srcOrd="0" destOrd="0" presId="urn:microsoft.com/office/officeart/2005/8/layout/hierarchy2"/>
    <dgm:cxn modelId="{4B218F88-21FA-4264-88F7-0D79DE7A6AF5}" type="presParOf" srcId="{09D5D7B2-3928-4434-8355-D868C9F6530D}" destId="{5850D76A-EB89-429E-870B-E5CA4309F2D8}" srcOrd="3" destOrd="0" presId="urn:microsoft.com/office/officeart/2005/8/layout/hierarchy2"/>
    <dgm:cxn modelId="{20C720C8-2489-458A-BE89-91A26F347C7A}" type="presParOf" srcId="{5850D76A-EB89-429E-870B-E5CA4309F2D8}" destId="{7BEFC5ED-E5D4-4DA1-9E0C-1F1A0F0178AD}" srcOrd="0" destOrd="0" presId="urn:microsoft.com/office/officeart/2005/8/layout/hierarchy2"/>
    <dgm:cxn modelId="{C27BC752-F239-45C1-809D-B0949E40FE89}" type="presParOf" srcId="{5850D76A-EB89-429E-870B-E5CA4309F2D8}" destId="{CD9A5307-44C6-47AF-A101-7AEB3A4BF6F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726D27-7316-4DEF-81FC-C24B789E990A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CF07D2DB-63F0-4E9F-BB55-763AB7492AA3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lang="en-US" b="0" i="1" smtClean="0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en-US" dirty="0" smtClean="0"/>
                <a:t>?</a:t>
              </a:r>
              <a:endParaRPr lang="en-US" dirty="0"/>
            </a:p>
          </dgm:t>
        </dgm:pt>
      </mc:Choice>
      <mc:Fallback>
        <dgm:pt modelId="{CF07D2DB-63F0-4E9F-BB55-763AB7492AA3}">
          <dgm:prSet phldrT="[Text]"/>
          <dgm:spPr/>
          <dgm:t>
            <a:bodyPr/>
            <a:lstStyle/>
            <a:p>
              <a:r>
                <a:rPr lang="en-US" b="0" i="0" smtClean="0">
                  <a:latin typeface="Cambria Math" panose="02040503050406030204" pitchFamily="18" charset="0"/>
                </a:rPr>
                <a:t>〖</a:t>
              </a:r>
              <a:r>
                <a:rPr lang="en-US" b="0" i="0" smtClean="0">
                  <a:latin typeface="Cambria Math" panose="02040503050406030204" pitchFamily="18" charset="0"/>
                </a:rPr>
                <a:t>𝑋</a:t>
              </a:r>
              <a:r>
                <a:rPr lang="en-US" b="0" i="0" smtClean="0">
                  <a:latin typeface="Cambria Math" panose="02040503050406030204" pitchFamily="18" charset="0"/>
                </a:rPr>
                <a:t>𝑎〗_𝑖</a:t>
              </a:r>
              <a:r>
                <a:rPr lang="en-US" b="0" i="0" smtClean="0">
                  <a:latin typeface="Cambria Math" panose="02040503050406030204" pitchFamily="18" charset="0"/>
                </a:rPr>
                <a:t> </a:t>
              </a:r>
              <a:r>
                <a:rPr lang="en-US" b="0" i="0" smtClean="0">
                  <a:latin typeface="Cambria Math" panose="02040503050406030204" pitchFamily="18" charset="0"/>
                </a:rPr>
                <a:t> </a:t>
              </a:r>
              <a:r>
                <a:rPr lang="en-US" dirty="0" smtClean="0"/>
                <a:t>?</a:t>
              </a:r>
              <a:endParaRPr lang="en-US" dirty="0"/>
            </a:p>
          </dgm:t>
        </dgm:pt>
      </mc:Fallback>
    </mc:AlternateContent>
    <dgm:pt modelId="{2FF30676-41C3-46E1-954B-B873843DBF42}" type="parTrans" cxnId="{B50C34C1-082A-4CFB-834B-C0C9F3A86AE0}">
      <dgm:prSet/>
      <dgm:spPr/>
      <dgm:t>
        <a:bodyPr/>
        <a:lstStyle/>
        <a:p>
          <a:endParaRPr lang="en-US"/>
        </a:p>
      </dgm:t>
    </dgm:pt>
    <dgm:pt modelId="{5AA473CC-0665-4E3C-BA47-C714AAE87E75}" type="sibTrans" cxnId="{B50C34C1-082A-4CFB-834B-C0C9F3A86AE0}">
      <dgm:prSet/>
      <dgm:spPr/>
      <dgm:t>
        <a:bodyPr/>
        <a:lstStyle/>
        <a:p>
          <a:endParaRPr lang="en-US"/>
        </a:p>
      </dgm:t>
    </dgm:pt>
    <dgm:pt modelId="{196A6914-0464-4A1D-B04A-C5679EBAAB55}">
      <dgm:prSet phldrT="[Text]"/>
      <dgm:spPr/>
      <dgm:t>
        <a:bodyPr/>
        <a:lstStyle/>
        <a:p>
          <a:r>
            <a:rPr lang="en-US" dirty="0" smtClean="0"/>
            <a:t>Base Case</a:t>
          </a:r>
          <a:endParaRPr lang="en-US" dirty="0"/>
        </a:p>
      </dgm:t>
    </dgm:pt>
    <dgm:pt modelId="{EEAFC22B-7B10-462C-BF4C-6D67301E2A8E}" type="parTrans" cxnId="{D5C14A14-3BD8-4EB0-AEE6-8F03D75758BE}">
      <dgm:prSet/>
      <dgm:spPr/>
      <dgm:t>
        <a:bodyPr/>
        <a:lstStyle/>
        <a:p>
          <a:endParaRPr lang="en-US"/>
        </a:p>
      </dgm:t>
    </dgm:pt>
    <dgm:pt modelId="{558A56BB-5714-4B12-881B-3B246BC7770C}" type="sibTrans" cxnId="{D5C14A14-3BD8-4EB0-AEE6-8F03D75758B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4272B9DB-6971-4367-A76B-27C1A260383E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sub>
                  </m:sSub>
                </m:oMath>
              </a14:m>
              <a:r>
                <a:rPr lang="en-US" dirty="0" smtClean="0"/>
                <a:t>?</a:t>
              </a:r>
              <a:endParaRPr lang="en-US" dirty="0"/>
            </a:p>
          </dgm:t>
        </dgm:pt>
      </mc:Choice>
      <mc:Fallback>
        <dgm:pt modelId="{4272B9DB-6971-4367-A76B-27C1A260383E}">
          <dgm:prSet phldrT="[Text]"/>
          <dgm:spPr/>
          <dgm:t>
            <a:bodyPr/>
            <a:lstStyle/>
            <a:p>
              <a:r>
                <a:rPr lang="en-US" b="0" i="0" smtClean="0">
                  <a:latin typeface="Cambria Math" panose="02040503050406030204" pitchFamily="18" charset="0"/>
                </a:rPr>
                <a:t>〖</a:t>
              </a:r>
              <a:r>
                <a:rPr lang="en-US" b="0" i="0" smtClean="0">
                  <a:latin typeface="Cambria Math" panose="02040503050406030204" pitchFamily="18" charset="0"/>
                </a:rPr>
                <a:t>𝑋</a:t>
              </a:r>
              <a:r>
                <a:rPr lang="en-US" b="0" i="0" smtClean="0">
                  <a:latin typeface="Cambria Math" panose="02040503050406030204" pitchFamily="18" charset="0"/>
                </a:rPr>
                <a:t>𝑎〗_(𝑖</a:t>
              </a:r>
              <a:r>
                <a:rPr lang="en-US" b="0" i="0" smtClean="0">
                  <a:latin typeface="Cambria Math" panose="02040503050406030204" pitchFamily="18" charset="0"/>
                </a:rPr>
                <a:t>−1)</a:t>
              </a:r>
              <a:r>
                <a:rPr lang="en-US" dirty="0" smtClean="0"/>
                <a:t>?</a:t>
              </a:r>
              <a:endParaRPr lang="en-US" dirty="0"/>
            </a:p>
          </dgm:t>
        </dgm:pt>
      </mc:Fallback>
    </mc:AlternateContent>
    <dgm:pt modelId="{4719F711-64DA-4B97-95A7-658ACD18A401}" type="parTrans" cxnId="{F3E50ED7-D464-4876-AA6E-56F255C9DF93}">
      <dgm:prSet/>
      <dgm:spPr/>
      <dgm:t>
        <a:bodyPr/>
        <a:lstStyle/>
        <a:p>
          <a:endParaRPr lang="en-US"/>
        </a:p>
      </dgm:t>
    </dgm:pt>
    <dgm:pt modelId="{EA5FE863-9264-4B84-B88C-944DCB3ADD3B}" type="sibTrans" cxnId="{F3E50ED7-D464-4876-AA6E-56F255C9DF93}">
      <dgm:prSet/>
      <dgm:spPr/>
      <dgm:t>
        <a:bodyPr/>
        <a:lstStyle/>
        <a:p>
          <a:endParaRPr lang="en-US"/>
        </a:p>
      </dgm:t>
    </dgm:pt>
    <dgm:pt modelId="{B254B8E9-51FA-4E3F-8138-425DE203BD31}">
      <dgm:prSet phldrT="[Text]"/>
      <dgm:spPr/>
      <dgm:t>
        <a:bodyPr/>
        <a:lstStyle/>
        <a:p>
          <a:r>
            <a:rPr lang="en-US" dirty="0" smtClean="0"/>
            <a:t>Case 1</a:t>
          </a:r>
          <a:endParaRPr lang="en-US" dirty="0"/>
        </a:p>
      </dgm:t>
    </dgm:pt>
    <dgm:pt modelId="{25345FE0-251B-4657-B809-C23DBF4B5E33}" type="parTrans" cxnId="{BA9E51DA-AE6D-481E-A572-9F5C35463668}">
      <dgm:prSet/>
      <dgm:spPr/>
      <dgm:t>
        <a:bodyPr/>
        <a:lstStyle/>
        <a:p>
          <a:endParaRPr lang="en-US"/>
        </a:p>
      </dgm:t>
    </dgm:pt>
    <dgm:pt modelId="{F5110702-005D-475B-AB30-9A72B51336F3}" type="sibTrans" cxnId="{BA9E51DA-AE6D-481E-A572-9F5C3546366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72C0396D-EDF9-486F-865C-E3CEBDA45E18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sub>
                  </m:sSub>
                </m:oMath>
              </a14:m>
              <a:r>
                <a:rPr lang="en-US" dirty="0" smtClean="0"/>
                <a:t>?</a:t>
              </a:r>
              <a:endParaRPr lang="en-US" dirty="0"/>
            </a:p>
          </dgm:t>
        </dgm:pt>
      </mc:Choice>
      <mc:Fallback>
        <dgm:pt modelId="{72C0396D-EDF9-486F-865C-E3CEBDA45E18}">
          <dgm:prSet phldrT="[Text]"/>
          <dgm:spPr/>
          <dgm:t>
            <a:bodyPr/>
            <a:lstStyle/>
            <a:p>
              <a:r>
                <a:rPr lang="en-US" b="0" i="0" smtClean="0">
                  <a:latin typeface="Cambria Math" panose="02040503050406030204" pitchFamily="18" charset="0"/>
                </a:rPr>
                <a:t>〖𝑋𝑗〗_(</a:t>
              </a:r>
              <a:r>
                <a:rPr lang="en-US" b="0" i="0" smtClean="0">
                  <a:latin typeface="Cambria Math" panose="02040503050406030204" pitchFamily="18" charset="0"/>
                </a:rPr>
                <a:t>𝑖</a:t>
              </a:r>
              <a:r>
                <a:rPr lang="en-US" b="0" i="0" smtClean="0">
                  <a:latin typeface="Cambria Math" panose="02040503050406030204" pitchFamily="18" charset="0"/>
                </a:rPr>
                <a:t>−1)</a:t>
              </a:r>
              <a:r>
                <a:rPr lang="en-US" dirty="0" smtClean="0"/>
                <a:t>?</a:t>
              </a:r>
              <a:endParaRPr lang="en-US" dirty="0"/>
            </a:p>
          </dgm:t>
        </dgm:pt>
      </mc:Fallback>
    </mc:AlternateContent>
    <dgm:pt modelId="{367B5E83-EA3B-4F07-99E4-072237EA872B}" type="parTrans" cxnId="{B855735D-750B-49BC-BE57-03308F8A3356}">
      <dgm:prSet/>
      <dgm:spPr/>
      <dgm:t>
        <a:bodyPr/>
        <a:lstStyle/>
        <a:p>
          <a:endParaRPr lang="en-US"/>
        </a:p>
      </dgm:t>
    </dgm:pt>
    <dgm:pt modelId="{3E28D316-D469-418D-9A63-2AE23D09A108}" type="sibTrans" cxnId="{B855735D-750B-49BC-BE57-03308F8A335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CDF8B3E8-4AE9-4E12-A7C9-57EB7F423989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en-US" dirty="0" smtClean="0"/>
                <a:t>?</a:t>
              </a:r>
              <a:endParaRPr lang="en-US" dirty="0"/>
            </a:p>
          </dgm:t>
        </dgm:pt>
      </mc:Choice>
      <mc:Fallback>
        <dgm:pt modelId="{CDF8B3E8-4AE9-4E12-A7C9-57EB7F423989}">
          <dgm:prSet phldrT="[Text]"/>
          <dgm:spPr/>
          <dgm:t>
            <a:bodyPr/>
            <a:lstStyle/>
            <a:p>
              <a:r>
                <a:rPr lang="en-US" b="0" i="0" smtClean="0">
                  <a:latin typeface="Cambria Math" panose="02040503050406030204" pitchFamily="18" charset="0"/>
                </a:rPr>
                <a:t>〖𝑋𝑗〗_</a:t>
              </a:r>
              <a:r>
                <a:rPr lang="en-US" b="0" i="0" smtClean="0">
                  <a:latin typeface="Cambria Math" panose="02040503050406030204" pitchFamily="18" charset="0"/>
                </a:rPr>
                <a:t>𝑖</a:t>
              </a:r>
              <a:r>
                <a:rPr lang="en-US" dirty="0" smtClean="0"/>
                <a:t>?</a:t>
              </a:r>
              <a:endParaRPr lang="en-US" dirty="0"/>
            </a:p>
          </dgm:t>
        </dgm:pt>
      </mc:Fallback>
    </mc:AlternateContent>
    <dgm:pt modelId="{E036988D-68AD-45FD-9258-C716E0F1B05B}" type="parTrans" cxnId="{C61235A5-4E80-4AB0-B621-6CA6CF63B7AD}">
      <dgm:prSet/>
      <dgm:spPr/>
      <dgm:t>
        <a:bodyPr/>
        <a:lstStyle/>
        <a:p>
          <a:endParaRPr lang="en-US"/>
        </a:p>
      </dgm:t>
    </dgm:pt>
    <dgm:pt modelId="{8C8F094C-4DB5-4D45-AA38-967C5530AC2F}" type="sibTrans" cxnId="{C61235A5-4E80-4AB0-B621-6CA6CF63B7AD}">
      <dgm:prSet/>
      <dgm:spPr/>
      <dgm:t>
        <a:bodyPr/>
        <a:lstStyle/>
        <a:p>
          <a:endParaRPr lang="en-US"/>
        </a:p>
      </dgm:t>
    </dgm:pt>
    <dgm:pt modelId="{9A3581D0-2A56-4880-9280-2452EAEC75D5}">
      <dgm:prSet phldrT="[Text]"/>
      <dgm:spPr/>
      <dgm:t>
        <a:bodyPr/>
        <a:lstStyle/>
        <a:p>
          <a:r>
            <a:rPr lang="en-US" dirty="0" smtClean="0"/>
            <a:t>Case 6</a:t>
          </a:r>
          <a:endParaRPr lang="en-US" dirty="0"/>
        </a:p>
      </dgm:t>
    </dgm:pt>
    <dgm:pt modelId="{221CE34E-8C15-4D25-9391-96B3FA7788FD}" type="parTrans" cxnId="{3FAA880D-206C-4FDF-A298-020F249A5537}">
      <dgm:prSet/>
      <dgm:spPr/>
      <dgm:t>
        <a:bodyPr/>
        <a:lstStyle/>
        <a:p>
          <a:endParaRPr lang="en-US"/>
        </a:p>
      </dgm:t>
    </dgm:pt>
    <dgm:pt modelId="{E2EC6EFA-6858-4FD1-9E64-E9F949516D35}" type="sibTrans" cxnId="{3FAA880D-206C-4FDF-A298-020F249A5537}">
      <dgm:prSet/>
      <dgm:spPr/>
      <dgm:t>
        <a:bodyPr/>
        <a:lstStyle/>
        <a:p>
          <a:endParaRPr lang="en-US"/>
        </a:p>
      </dgm:t>
    </dgm:pt>
    <dgm:pt modelId="{4A4A08BD-1570-49E0-9427-027C4D9ED587}">
      <dgm:prSet phldrT="[Text]"/>
      <dgm:spPr/>
      <dgm:t>
        <a:bodyPr/>
        <a:lstStyle/>
        <a:p>
          <a:r>
            <a:rPr lang="en-US" dirty="0" smtClean="0"/>
            <a:t>Case 5</a:t>
          </a:r>
          <a:endParaRPr lang="en-US" dirty="0"/>
        </a:p>
      </dgm:t>
    </dgm:pt>
    <dgm:pt modelId="{EE0609C2-6E50-4F64-A840-2A67CA42D1D3}" type="parTrans" cxnId="{81850779-251A-4CB9-9783-E20CE46D7BE5}">
      <dgm:prSet/>
      <dgm:spPr/>
      <dgm:t>
        <a:bodyPr/>
        <a:lstStyle/>
        <a:p>
          <a:endParaRPr lang="en-US"/>
        </a:p>
      </dgm:t>
    </dgm:pt>
    <dgm:pt modelId="{52102EF7-5E9F-4617-98BD-86E742506C4E}" type="sibTrans" cxnId="{81850779-251A-4CB9-9783-E20CE46D7BE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79A78912-AEAF-45DB-A9A7-8278A4022058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en-US" dirty="0" smtClean="0"/>
                <a:t>?</a:t>
              </a:r>
              <a:endParaRPr lang="en-US" dirty="0"/>
            </a:p>
          </dgm:t>
        </dgm:pt>
      </mc:Choice>
      <mc:Fallback>
        <dgm:pt modelId="{79A78912-AEAF-45DB-A9A7-8278A4022058}">
          <dgm:prSet phldrT="[Text]"/>
          <dgm:spPr/>
          <dgm:t>
            <a:bodyPr/>
            <a:lstStyle/>
            <a:p>
              <a:r>
                <a:rPr lang="en-US" b="0" i="0" smtClean="0">
                  <a:latin typeface="Cambria Math" panose="02040503050406030204" pitchFamily="18" charset="0"/>
                </a:rPr>
                <a:t>〖𝑋𝑗〗_</a:t>
              </a:r>
              <a:r>
                <a:rPr lang="en-US" b="0" i="0" smtClean="0">
                  <a:latin typeface="Cambria Math" panose="02040503050406030204" pitchFamily="18" charset="0"/>
                </a:rPr>
                <a:t>𝑖</a:t>
              </a:r>
              <a:r>
                <a:rPr lang="en-US" dirty="0" smtClean="0"/>
                <a:t>?</a:t>
              </a:r>
              <a:endParaRPr lang="en-US" dirty="0"/>
            </a:p>
          </dgm:t>
        </dgm:pt>
      </mc:Fallback>
    </mc:AlternateContent>
    <dgm:pt modelId="{96BF36B5-C2AC-4E36-8673-E96FEF1E150D}" type="parTrans" cxnId="{8E6F8875-5BAA-473B-940A-3623D2DB851E}">
      <dgm:prSet/>
      <dgm:spPr/>
      <dgm:t>
        <a:bodyPr/>
        <a:lstStyle/>
        <a:p>
          <a:endParaRPr lang="en-US"/>
        </a:p>
      </dgm:t>
    </dgm:pt>
    <dgm:pt modelId="{318543F9-CD14-40C5-A9F3-75227A083E37}" type="sibTrans" cxnId="{8E6F8875-5BAA-473B-940A-3623D2DB851E}">
      <dgm:prSet/>
      <dgm:spPr/>
      <dgm:t>
        <a:bodyPr/>
        <a:lstStyle/>
        <a:p>
          <a:endParaRPr lang="en-US"/>
        </a:p>
      </dgm:t>
    </dgm:pt>
    <dgm:pt modelId="{5F12D821-F0A5-4CEA-B7E2-83732BEE815B}">
      <dgm:prSet phldrT="[Text]"/>
      <dgm:spPr/>
      <dgm:t>
        <a:bodyPr/>
        <a:lstStyle/>
        <a:p>
          <a:r>
            <a:rPr lang="en-US" dirty="0" smtClean="0"/>
            <a:t>Case 2</a:t>
          </a:r>
          <a:endParaRPr lang="en-US" dirty="0"/>
        </a:p>
      </dgm:t>
    </dgm:pt>
    <dgm:pt modelId="{39B0EDA9-A0A7-4A9D-A9FD-84FFE563BEAB}" type="parTrans" cxnId="{94A405C9-5255-4724-B1BF-248599CF465F}">
      <dgm:prSet/>
      <dgm:spPr/>
      <dgm:t>
        <a:bodyPr/>
        <a:lstStyle/>
        <a:p>
          <a:endParaRPr lang="en-US"/>
        </a:p>
      </dgm:t>
    </dgm:pt>
    <dgm:pt modelId="{8FF6CB10-4F3C-4562-B610-3A615E6D8012}" type="sibTrans" cxnId="{94A405C9-5255-4724-B1BF-248599CF465F}">
      <dgm:prSet/>
      <dgm:spPr/>
      <dgm:t>
        <a:bodyPr/>
        <a:lstStyle/>
        <a:p>
          <a:endParaRPr lang="en-US"/>
        </a:p>
      </dgm:t>
    </dgm:pt>
    <dgm:pt modelId="{19953B06-7097-47F6-8334-62DA0E215CAC}">
      <dgm:prSet phldrT="[Text]"/>
      <dgm:spPr/>
      <dgm:t>
        <a:bodyPr/>
        <a:lstStyle/>
        <a:p>
          <a:r>
            <a:rPr lang="en-US" dirty="0" smtClean="0"/>
            <a:t>Case 8</a:t>
          </a:r>
          <a:endParaRPr lang="en-US" dirty="0"/>
        </a:p>
      </dgm:t>
    </dgm:pt>
    <dgm:pt modelId="{FA2302D0-677B-40DA-9817-6A19F714D7BA}" type="parTrans" cxnId="{7D63B9B4-8EE4-428F-A92C-C1252AAFE2B9}">
      <dgm:prSet/>
      <dgm:spPr/>
      <dgm:t>
        <a:bodyPr/>
        <a:lstStyle/>
        <a:p>
          <a:endParaRPr lang="en-US"/>
        </a:p>
      </dgm:t>
    </dgm:pt>
    <dgm:pt modelId="{D6FCEC28-8160-4693-88BB-D684A8634473}" type="sibTrans" cxnId="{7D63B9B4-8EE4-428F-A92C-C1252AAFE2B9}">
      <dgm:prSet/>
      <dgm:spPr/>
      <dgm:t>
        <a:bodyPr/>
        <a:lstStyle/>
        <a:p>
          <a:endParaRPr lang="en-US"/>
        </a:p>
      </dgm:t>
    </dgm:pt>
    <dgm:pt modelId="{DF401637-09B4-4C0B-A3B8-DEDB93749BD1}" type="pres">
      <dgm:prSet presAssocID="{B3726D27-7316-4DEF-81FC-C24B789E990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221E5C-5CF2-48EA-AA51-547330900C62}" type="pres">
      <dgm:prSet presAssocID="{CF07D2DB-63F0-4E9F-BB55-763AB7492AA3}" presName="root1" presStyleCnt="0"/>
      <dgm:spPr/>
    </dgm:pt>
    <dgm:pt modelId="{5659C078-CE9A-4901-9EE1-D99C3BEE7180}" type="pres">
      <dgm:prSet presAssocID="{CF07D2DB-63F0-4E9F-BB55-763AB7492AA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3D3527-B9B7-49AC-987E-961AD63606ED}" type="pres">
      <dgm:prSet presAssocID="{CF07D2DB-63F0-4E9F-BB55-763AB7492AA3}" presName="level2hierChild" presStyleCnt="0"/>
      <dgm:spPr/>
    </dgm:pt>
    <dgm:pt modelId="{528BBDE4-2F6F-4FB7-B144-2B8CFC944AA5}" type="pres">
      <dgm:prSet presAssocID="{EEAFC22B-7B10-462C-BF4C-6D67301E2A8E}" presName="conn2-1" presStyleLbl="parChTrans1D2" presStyleIdx="0" presStyleCnt="2"/>
      <dgm:spPr/>
    </dgm:pt>
    <dgm:pt modelId="{00C244AA-52CE-4C5D-844D-D9D29EAC08CF}" type="pres">
      <dgm:prSet presAssocID="{EEAFC22B-7B10-462C-BF4C-6D67301E2A8E}" presName="connTx" presStyleLbl="parChTrans1D2" presStyleIdx="0" presStyleCnt="2"/>
      <dgm:spPr/>
    </dgm:pt>
    <dgm:pt modelId="{59179568-EC95-466E-9FF7-67D04A9E0458}" type="pres">
      <dgm:prSet presAssocID="{196A6914-0464-4A1D-B04A-C5679EBAAB55}" presName="root2" presStyleCnt="0"/>
      <dgm:spPr/>
    </dgm:pt>
    <dgm:pt modelId="{15E77312-14D5-4A18-828D-7E04AFF650B1}" type="pres">
      <dgm:prSet presAssocID="{196A6914-0464-4A1D-B04A-C5679EBAAB55}" presName="LevelTwoTextNode" presStyleLbl="node2" presStyleIdx="0" presStyleCnt="2">
        <dgm:presLayoutVars>
          <dgm:chPref val="3"/>
        </dgm:presLayoutVars>
      </dgm:prSet>
      <dgm:spPr/>
    </dgm:pt>
    <dgm:pt modelId="{CC452B9E-11BE-42F9-B00D-2DDB1DEC947F}" type="pres">
      <dgm:prSet presAssocID="{196A6914-0464-4A1D-B04A-C5679EBAAB55}" presName="level3hierChild" presStyleCnt="0"/>
      <dgm:spPr/>
    </dgm:pt>
    <dgm:pt modelId="{5FE19351-E930-4252-A289-E18F7C29CE4E}" type="pres">
      <dgm:prSet presAssocID="{4719F711-64DA-4B97-95A7-658ACD18A401}" presName="conn2-1" presStyleLbl="parChTrans1D2" presStyleIdx="1" presStyleCnt="2"/>
      <dgm:spPr/>
    </dgm:pt>
    <dgm:pt modelId="{0F2D002D-9176-4122-86CC-872ACBC9223E}" type="pres">
      <dgm:prSet presAssocID="{4719F711-64DA-4B97-95A7-658ACD18A401}" presName="connTx" presStyleLbl="parChTrans1D2" presStyleIdx="1" presStyleCnt="2"/>
      <dgm:spPr/>
    </dgm:pt>
    <dgm:pt modelId="{35778292-2A3E-4CF6-BA78-4411B649FCDA}" type="pres">
      <dgm:prSet presAssocID="{4272B9DB-6971-4367-A76B-27C1A260383E}" presName="root2" presStyleCnt="0"/>
      <dgm:spPr/>
    </dgm:pt>
    <dgm:pt modelId="{BB54A1C9-8D89-40DA-934E-9CFE08217A0D}" type="pres">
      <dgm:prSet presAssocID="{4272B9DB-6971-4367-A76B-27C1A260383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1C9D54-4F1F-4BC1-9EDF-AC7C927B4740}" type="pres">
      <dgm:prSet presAssocID="{4272B9DB-6971-4367-A76B-27C1A260383E}" presName="level3hierChild" presStyleCnt="0"/>
      <dgm:spPr/>
    </dgm:pt>
    <dgm:pt modelId="{D69471DB-83B5-4BEA-A888-624C89DDC7E7}" type="pres">
      <dgm:prSet presAssocID="{25345FE0-251B-4657-B809-C23DBF4B5E33}" presName="conn2-1" presStyleLbl="parChTrans1D3" presStyleIdx="0" presStyleCnt="2"/>
      <dgm:spPr/>
    </dgm:pt>
    <dgm:pt modelId="{64996851-6395-40A3-BC96-13EDF22952A2}" type="pres">
      <dgm:prSet presAssocID="{25345FE0-251B-4657-B809-C23DBF4B5E33}" presName="connTx" presStyleLbl="parChTrans1D3" presStyleIdx="0" presStyleCnt="2"/>
      <dgm:spPr/>
    </dgm:pt>
    <dgm:pt modelId="{C47F795C-47F7-4F33-85AB-48DF1735360D}" type="pres">
      <dgm:prSet presAssocID="{B254B8E9-51FA-4E3F-8138-425DE203BD31}" presName="root2" presStyleCnt="0"/>
      <dgm:spPr/>
    </dgm:pt>
    <dgm:pt modelId="{AD08AD2B-28E2-47BB-B6D8-4CE34B824BEB}" type="pres">
      <dgm:prSet presAssocID="{B254B8E9-51FA-4E3F-8138-425DE203BD31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4C964A-5D37-47A3-A20A-328D8F270F91}" type="pres">
      <dgm:prSet presAssocID="{B254B8E9-51FA-4E3F-8138-425DE203BD31}" presName="level3hierChild" presStyleCnt="0"/>
      <dgm:spPr/>
    </dgm:pt>
    <dgm:pt modelId="{90745C0D-0CB3-44D3-AD2B-DAC62A6BCFE0}" type="pres">
      <dgm:prSet presAssocID="{367B5E83-EA3B-4F07-99E4-072237EA872B}" presName="conn2-1" presStyleLbl="parChTrans1D3" presStyleIdx="1" presStyleCnt="2"/>
      <dgm:spPr/>
    </dgm:pt>
    <dgm:pt modelId="{A9EFA05A-8E6E-4A6B-A1EF-970E9E3FAF09}" type="pres">
      <dgm:prSet presAssocID="{367B5E83-EA3B-4F07-99E4-072237EA872B}" presName="connTx" presStyleLbl="parChTrans1D3" presStyleIdx="1" presStyleCnt="2"/>
      <dgm:spPr/>
    </dgm:pt>
    <dgm:pt modelId="{D9670DE1-5DFD-4838-BC5E-4867F619C579}" type="pres">
      <dgm:prSet presAssocID="{72C0396D-EDF9-486F-865C-E3CEBDA45E18}" presName="root2" presStyleCnt="0"/>
      <dgm:spPr/>
    </dgm:pt>
    <dgm:pt modelId="{95C2B874-DF4E-4A4D-9216-E288E8F32909}" type="pres">
      <dgm:prSet presAssocID="{72C0396D-EDF9-486F-865C-E3CEBDA45E18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A8385D-A07A-4142-A45A-231F686B157A}" type="pres">
      <dgm:prSet presAssocID="{72C0396D-EDF9-486F-865C-E3CEBDA45E18}" presName="level3hierChild" presStyleCnt="0"/>
      <dgm:spPr/>
    </dgm:pt>
    <dgm:pt modelId="{459E2A26-6DD5-4222-B180-EF85222EDA59}" type="pres">
      <dgm:prSet presAssocID="{E036988D-68AD-45FD-9258-C716E0F1B05B}" presName="conn2-1" presStyleLbl="parChTrans1D4" presStyleIdx="0" presStyleCnt="6"/>
      <dgm:spPr/>
    </dgm:pt>
    <dgm:pt modelId="{727AFBD5-E22E-4235-9CA8-D02CDC3F00F9}" type="pres">
      <dgm:prSet presAssocID="{E036988D-68AD-45FD-9258-C716E0F1B05B}" presName="connTx" presStyleLbl="parChTrans1D4" presStyleIdx="0" presStyleCnt="6"/>
      <dgm:spPr/>
    </dgm:pt>
    <dgm:pt modelId="{5075E603-1156-4C77-9155-3F4BFE0BC26B}" type="pres">
      <dgm:prSet presAssocID="{CDF8B3E8-4AE9-4E12-A7C9-57EB7F423989}" presName="root2" presStyleCnt="0"/>
      <dgm:spPr/>
    </dgm:pt>
    <dgm:pt modelId="{91F667F1-C2C3-4FE7-B70E-A5F68FC4CEE3}" type="pres">
      <dgm:prSet presAssocID="{CDF8B3E8-4AE9-4E12-A7C9-57EB7F423989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1F4B07-9E64-4043-9072-8199CC70A1E0}" type="pres">
      <dgm:prSet presAssocID="{CDF8B3E8-4AE9-4E12-A7C9-57EB7F423989}" presName="level3hierChild" presStyleCnt="0"/>
      <dgm:spPr/>
    </dgm:pt>
    <dgm:pt modelId="{58D4517C-BC76-4849-A11D-C9D3A58B7D9B}" type="pres">
      <dgm:prSet presAssocID="{221CE34E-8C15-4D25-9391-96B3FA7788FD}" presName="conn2-1" presStyleLbl="parChTrans1D4" presStyleIdx="1" presStyleCnt="6"/>
      <dgm:spPr/>
    </dgm:pt>
    <dgm:pt modelId="{512A9C1A-05B8-4551-9A08-97243CFDF623}" type="pres">
      <dgm:prSet presAssocID="{221CE34E-8C15-4D25-9391-96B3FA7788FD}" presName="connTx" presStyleLbl="parChTrans1D4" presStyleIdx="1" presStyleCnt="6"/>
      <dgm:spPr/>
    </dgm:pt>
    <dgm:pt modelId="{E51CF6A6-6A4E-4511-9740-D2498FF4AB66}" type="pres">
      <dgm:prSet presAssocID="{9A3581D0-2A56-4880-9280-2452EAEC75D5}" presName="root2" presStyleCnt="0"/>
      <dgm:spPr/>
    </dgm:pt>
    <dgm:pt modelId="{AD978474-B97C-448A-96C5-16734B2E9DAB}" type="pres">
      <dgm:prSet presAssocID="{9A3581D0-2A56-4880-9280-2452EAEC75D5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C9C3FA-C521-41BD-AE02-4AD5E381D076}" type="pres">
      <dgm:prSet presAssocID="{9A3581D0-2A56-4880-9280-2452EAEC75D5}" presName="level3hierChild" presStyleCnt="0"/>
      <dgm:spPr/>
    </dgm:pt>
    <dgm:pt modelId="{E9C91BCF-561A-47C1-9C90-FE391EE281B7}" type="pres">
      <dgm:prSet presAssocID="{EE0609C2-6E50-4F64-A840-2A67CA42D1D3}" presName="conn2-1" presStyleLbl="parChTrans1D4" presStyleIdx="2" presStyleCnt="6"/>
      <dgm:spPr/>
    </dgm:pt>
    <dgm:pt modelId="{A129CAB9-F5AA-45CD-8F15-6E8D19554D3A}" type="pres">
      <dgm:prSet presAssocID="{EE0609C2-6E50-4F64-A840-2A67CA42D1D3}" presName="connTx" presStyleLbl="parChTrans1D4" presStyleIdx="2" presStyleCnt="6"/>
      <dgm:spPr/>
    </dgm:pt>
    <dgm:pt modelId="{71D2DA7A-7526-4CAD-918F-6165C9A140A4}" type="pres">
      <dgm:prSet presAssocID="{4A4A08BD-1570-49E0-9427-027C4D9ED587}" presName="root2" presStyleCnt="0"/>
      <dgm:spPr/>
    </dgm:pt>
    <dgm:pt modelId="{E86775E6-1CE3-4E4A-BA86-757C9038E7C9}" type="pres">
      <dgm:prSet presAssocID="{4A4A08BD-1570-49E0-9427-027C4D9ED587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EBB237-3493-4BC5-8A98-EAAB63F8F217}" type="pres">
      <dgm:prSet presAssocID="{4A4A08BD-1570-49E0-9427-027C4D9ED587}" presName="level3hierChild" presStyleCnt="0"/>
      <dgm:spPr/>
    </dgm:pt>
    <dgm:pt modelId="{2F697AF2-C6AC-47EF-BF58-8DAE957D20FE}" type="pres">
      <dgm:prSet presAssocID="{96BF36B5-C2AC-4E36-8673-E96FEF1E150D}" presName="conn2-1" presStyleLbl="parChTrans1D4" presStyleIdx="3" presStyleCnt="6"/>
      <dgm:spPr/>
    </dgm:pt>
    <dgm:pt modelId="{41C86D4F-984C-4591-A3DA-1A577DD6847C}" type="pres">
      <dgm:prSet presAssocID="{96BF36B5-C2AC-4E36-8673-E96FEF1E150D}" presName="connTx" presStyleLbl="parChTrans1D4" presStyleIdx="3" presStyleCnt="6"/>
      <dgm:spPr/>
    </dgm:pt>
    <dgm:pt modelId="{D47B1B2F-A914-4CE0-8496-C829FBA7BA52}" type="pres">
      <dgm:prSet presAssocID="{79A78912-AEAF-45DB-A9A7-8278A4022058}" presName="root2" presStyleCnt="0"/>
      <dgm:spPr/>
    </dgm:pt>
    <dgm:pt modelId="{94B43622-C84B-4980-925E-09E1884E576C}" type="pres">
      <dgm:prSet presAssocID="{79A78912-AEAF-45DB-A9A7-8278A4022058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D5D7B2-3928-4434-8355-D868C9F6530D}" type="pres">
      <dgm:prSet presAssocID="{79A78912-AEAF-45DB-A9A7-8278A4022058}" presName="level3hierChild" presStyleCnt="0"/>
      <dgm:spPr/>
    </dgm:pt>
    <dgm:pt modelId="{A404A068-DA68-4596-A74F-9CFCD4B26030}" type="pres">
      <dgm:prSet presAssocID="{39B0EDA9-A0A7-4A9D-A9FD-84FFE563BEAB}" presName="conn2-1" presStyleLbl="parChTrans1D4" presStyleIdx="4" presStyleCnt="6"/>
      <dgm:spPr/>
    </dgm:pt>
    <dgm:pt modelId="{F559C2E3-3FE4-451A-907F-FE7B06C1BDE4}" type="pres">
      <dgm:prSet presAssocID="{39B0EDA9-A0A7-4A9D-A9FD-84FFE563BEAB}" presName="connTx" presStyleLbl="parChTrans1D4" presStyleIdx="4" presStyleCnt="6"/>
      <dgm:spPr/>
    </dgm:pt>
    <dgm:pt modelId="{008E1BA3-0C19-4C5F-A0DB-AA02CDADB1CD}" type="pres">
      <dgm:prSet presAssocID="{5F12D821-F0A5-4CEA-B7E2-83732BEE815B}" presName="root2" presStyleCnt="0"/>
      <dgm:spPr/>
    </dgm:pt>
    <dgm:pt modelId="{F35D101C-1B01-4389-B094-A6DC7E9AD514}" type="pres">
      <dgm:prSet presAssocID="{5F12D821-F0A5-4CEA-B7E2-83732BEE815B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7D838E-9440-4C1E-91C4-4C6F73C87BC3}" type="pres">
      <dgm:prSet presAssocID="{5F12D821-F0A5-4CEA-B7E2-83732BEE815B}" presName="level3hierChild" presStyleCnt="0"/>
      <dgm:spPr/>
    </dgm:pt>
    <dgm:pt modelId="{7062A7D1-0B3D-44E7-811C-FE412928FAC8}" type="pres">
      <dgm:prSet presAssocID="{FA2302D0-677B-40DA-9817-6A19F714D7BA}" presName="conn2-1" presStyleLbl="parChTrans1D4" presStyleIdx="5" presStyleCnt="6"/>
      <dgm:spPr/>
    </dgm:pt>
    <dgm:pt modelId="{2EC61808-52BB-4DFE-94BA-9392CBAC6F23}" type="pres">
      <dgm:prSet presAssocID="{FA2302D0-677B-40DA-9817-6A19F714D7BA}" presName="connTx" presStyleLbl="parChTrans1D4" presStyleIdx="5" presStyleCnt="6"/>
      <dgm:spPr/>
    </dgm:pt>
    <dgm:pt modelId="{5850D76A-EB89-429E-870B-E5CA4309F2D8}" type="pres">
      <dgm:prSet presAssocID="{19953B06-7097-47F6-8334-62DA0E215CAC}" presName="root2" presStyleCnt="0"/>
      <dgm:spPr/>
    </dgm:pt>
    <dgm:pt modelId="{7BEFC5ED-E5D4-4DA1-9E0C-1F1A0F0178AD}" type="pres">
      <dgm:prSet presAssocID="{19953B06-7097-47F6-8334-62DA0E215CAC}" presName="LevelTwoTextNode" presStyleLbl="node4" presStyleIdx="5" presStyleCnt="6">
        <dgm:presLayoutVars>
          <dgm:chPref val="3"/>
        </dgm:presLayoutVars>
      </dgm:prSet>
      <dgm:spPr/>
    </dgm:pt>
    <dgm:pt modelId="{CD9A5307-44C6-47AF-A101-7AEB3A4BF6FE}" type="pres">
      <dgm:prSet presAssocID="{19953B06-7097-47F6-8334-62DA0E215CAC}" presName="level3hierChild" presStyleCnt="0"/>
      <dgm:spPr/>
    </dgm:pt>
  </dgm:ptLst>
  <dgm:cxnLst>
    <dgm:cxn modelId="{9B10796A-37CD-41AA-8D78-9A22193F7DA6}" type="presOf" srcId="{E036988D-68AD-45FD-9258-C716E0F1B05B}" destId="{727AFBD5-E22E-4235-9CA8-D02CDC3F00F9}" srcOrd="1" destOrd="0" presId="urn:microsoft.com/office/officeart/2005/8/layout/hierarchy2"/>
    <dgm:cxn modelId="{8A6C4077-19D1-4258-BE84-1CEBD23AE41A}" type="presOf" srcId="{5F12D821-F0A5-4CEA-B7E2-83732BEE815B}" destId="{F35D101C-1B01-4389-B094-A6DC7E9AD514}" srcOrd="0" destOrd="0" presId="urn:microsoft.com/office/officeart/2005/8/layout/hierarchy2"/>
    <dgm:cxn modelId="{B50C34C1-082A-4CFB-834B-C0C9F3A86AE0}" srcId="{B3726D27-7316-4DEF-81FC-C24B789E990A}" destId="{CF07D2DB-63F0-4E9F-BB55-763AB7492AA3}" srcOrd="0" destOrd="0" parTransId="{2FF30676-41C3-46E1-954B-B873843DBF42}" sibTransId="{5AA473CC-0665-4E3C-BA47-C714AAE87E75}"/>
    <dgm:cxn modelId="{51CBAF6E-FA26-4301-A722-23CA6ED39DF0}" type="presOf" srcId="{72C0396D-EDF9-486F-865C-E3CEBDA45E18}" destId="{95C2B874-DF4E-4A4D-9216-E288E8F32909}" srcOrd="0" destOrd="0" presId="urn:microsoft.com/office/officeart/2005/8/layout/hierarchy2"/>
    <dgm:cxn modelId="{B2A66807-B7E0-4191-BE23-F6B7D870D3F4}" type="presOf" srcId="{9A3581D0-2A56-4880-9280-2452EAEC75D5}" destId="{AD978474-B97C-448A-96C5-16734B2E9DAB}" srcOrd="0" destOrd="0" presId="urn:microsoft.com/office/officeart/2005/8/layout/hierarchy2"/>
    <dgm:cxn modelId="{94A405C9-5255-4724-B1BF-248599CF465F}" srcId="{79A78912-AEAF-45DB-A9A7-8278A4022058}" destId="{5F12D821-F0A5-4CEA-B7E2-83732BEE815B}" srcOrd="0" destOrd="0" parTransId="{39B0EDA9-A0A7-4A9D-A9FD-84FFE563BEAB}" sibTransId="{8FF6CB10-4F3C-4562-B610-3A615E6D8012}"/>
    <dgm:cxn modelId="{C61235A5-4E80-4AB0-B621-6CA6CF63B7AD}" srcId="{72C0396D-EDF9-486F-865C-E3CEBDA45E18}" destId="{CDF8B3E8-4AE9-4E12-A7C9-57EB7F423989}" srcOrd="0" destOrd="0" parTransId="{E036988D-68AD-45FD-9258-C716E0F1B05B}" sibTransId="{8C8F094C-4DB5-4D45-AA38-967C5530AC2F}"/>
    <dgm:cxn modelId="{57E3531F-D2FA-4529-97AF-89F61E4400B2}" type="presOf" srcId="{39B0EDA9-A0A7-4A9D-A9FD-84FFE563BEAB}" destId="{F559C2E3-3FE4-451A-907F-FE7B06C1BDE4}" srcOrd="1" destOrd="0" presId="urn:microsoft.com/office/officeart/2005/8/layout/hierarchy2"/>
    <dgm:cxn modelId="{FDA755D2-2762-46D8-8FD0-B67BC4A9BF6F}" type="presOf" srcId="{79A78912-AEAF-45DB-A9A7-8278A4022058}" destId="{94B43622-C84B-4980-925E-09E1884E576C}" srcOrd="0" destOrd="0" presId="urn:microsoft.com/office/officeart/2005/8/layout/hierarchy2"/>
    <dgm:cxn modelId="{E478F2A4-A509-44C8-943E-87E5EC28DFA9}" type="presOf" srcId="{19953B06-7097-47F6-8334-62DA0E215CAC}" destId="{7BEFC5ED-E5D4-4DA1-9E0C-1F1A0F0178AD}" srcOrd="0" destOrd="0" presId="urn:microsoft.com/office/officeart/2005/8/layout/hierarchy2"/>
    <dgm:cxn modelId="{35C0320A-99F4-4C63-AA0F-3DE90896E0C1}" type="presOf" srcId="{96BF36B5-C2AC-4E36-8673-E96FEF1E150D}" destId="{2F697AF2-C6AC-47EF-BF58-8DAE957D20FE}" srcOrd="0" destOrd="0" presId="urn:microsoft.com/office/officeart/2005/8/layout/hierarchy2"/>
    <dgm:cxn modelId="{44875F9C-F671-4E3C-BAF5-8901F7971B41}" type="presOf" srcId="{4719F711-64DA-4B97-95A7-658ACD18A401}" destId="{0F2D002D-9176-4122-86CC-872ACBC9223E}" srcOrd="1" destOrd="0" presId="urn:microsoft.com/office/officeart/2005/8/layout/hierarchy2"/>
    <dgm:cxn modelId="{A64CCE17-1386-4531-9EDE-3DB857D65594}" type="presOf" srcId="{B3726D27-7316-4DEF-81FC-C24B789E990A}" destId="{DF401637-09B4-4C0B-A3B8-DEDB93749BD1}" srcOrd="0" destOrd="0" presId="urn:microsoft.com/office/officeart/2005/8/layout/hierarchy2"/>
    <dgm:cxn modelId="{22830872-F166-4D6D-81F1-A40E6AD2DC9D}" type="presOf" srcId="{221CE34E-8C15-4D25-9391-96B3FA7788FD}" destId="{58D4517C-BC76-4849-A11D-C9D3A58B7D9B}" srcOrd="0" destOrd="0" presId="urn:microsoft.com/office/officeart/2005/8/layout/hierarchy2"/>
    <dgm:cxn modelId="{20D3E8FC-F0BB-4F84-AE74-6FE93065295C}" type="presOf" srcId="{CDF8B3E8-4AE9-4E12-A7C9-57EB7F423989}" destId="{91F667F1-C2C3-4FE7-B70E-A5F68FC4CEE3}" srcOrd="0" destOrd="0" presId="urn:microsoft.com/office/officeart/2005/8/layout/hierarchy2"/>
    <dgm:cxn modelId="{137A0C09-B191-4799-B72C-693989376E28}" type="presOf" srcId="{39B0EDA9-A0A7-4A9D-A9FD-84FFE563BEAB}" destId="{A404A068-DA68-4596-A74F-9CFCD4B26030}" srcOrd="0" destOrd="0" presId="urn:microsoft.com/office/officeart/2005/8/layout/hierarchy2"/>
    <dgm:cxn modelId="{3090EEFD-AAAB-418B-B6CF-E5CA78D301CD}" type="presOf" srcId="{4272B9DB-6971-4367-A76B-27C1A260383E}" destId="{BB54A1C9-8D89-40DA-934E-9CFE08217A0D}" srcOrd="0" destOrd="0" presId="urn:microsoft.com/office/officeart/2005/8/layout/hierarchy2"/>
    <dgm:cxn modelId="{7D63B9B4-8EE4-428F-A92C-C1252AAFE2B9}" srcId="{79A78912-AEAF-45DB-A9A7-8278A4022058}" destId="{19953B06-7097-47F6-8334-62DA0E215CAC}" srcOrd="1" destOrd="0" parTransId="{FA2302D0-677B-40DA-9817-6A19F714D7BA}" sibTransId="{D6FCEC28-8160-4693-88BB-D684A8634473}"/>
    <dgm:cxn modelId="{9A901E51-D7EC-4C99-B186-9CB5F5ACB425}" type="presOf" srcId="{196A6914-0464-4A1D-B04A-C5679EBAAB55}" destId="{15E77312-14D5-4A18-828D-7E04AFF650B1}" srcOrd="0" destOrd="0" presId="urn:microsoft.com/office/officeart/2005/8/layout/hierarchy2"/>
    <dgm:cxn modelId="{DF8C154A-36FC-4FD9-A8DC-79DA677DDBD5}" type="presOf" srcId="{EE0609C2-6E50-4F64-A840-2A67CA42D1D3}" destId="{E9C91BCF-561A-47C1-9C90-FE391EE281B7}" srcOrd="0" destOrd="0" presId="urn:microsoft.com/office/officeart/2005/8/layout/hierarchy2"/>
    <dgm:cxn modelId="{81850779-251A-4CB9-9783-E20CE46D7BE5}" srcId="{CDF8B3E8-4AE9-4E12-A7C9-57EB7F423989}" destId="{4A4A08BD-1570-49E0-9427-027C4D9ED587}" srcOrd="1" destOrd="0" parTransId="{EE0609C2-6E50-4F64-A840-2A67CA42D1D3}" sibTransId="{52102EF7-5E9F-4617-98BD-86E742506C4E}"/>
    <dgm:cxn modelId="{F3E50ED7-D464-4876-AA6E-56F255C9DF93}" srcId="{CF07D2DB-63F0-4E9F-BB55-763AB7492AA3}" destId="{4272B9DB-6971-4367-A76B-27C1A260383E}" srcOrd="1" destOrd="0" parTransId="{4719F711-64DA-4B97-95A7-658ACD18A401}" sibTransId="{EA5FE863-9264-4B84-B88C-944DCB3ADD3B}"/>
    <dgm:cxn modelId="{679F3312-1D8F-49D1-B677-E65A3F0AECEE}" type="presOf" srcId="{EEAFC22B-7B10-462C-BF4C-6D67301E2A8E}" destId="{00C244AA-52CE-4C5D-844D-D9D29EAC08CF}" srcOrd="1" destOrd="0" presId="urn:microsoft.com/office/officeart/2005/8/layout/hierarchy2"/>
    <dgm:cxn modelId="{C2A92B1F-C852-4429-B08E-F3089D545585}" type="presOf" srcId="{E036988D-68AD-45FD-9258-C716E0F1B05B}" destId="{459E2A26-6DD5-4222-B180-EF85222EDA59}" srcOrd="0" destOrd="0" presId="urn:microsoft.com/office/officeart/2005/8/layout/hierarchy2"/>
    <dgm:cxn modelId="{8E6F8875-5BAA-473B-940A-3623D2DB851E}" srcId="{72C0396D-EDF9-486F-865C-E3CEBDA45E18}" destId="{79A78912-AEAF-45DB-A9A7-8278A4022058}" srcOrd="1" destOrd="0" parTransId="{96BF36B5-C2AC-4E36-8673-E96FEF1E150D}" sibTransId="{318543F9-CD14-40C5-A9F3-75227A083E37}"/>
    <dgm:cxn modelId="{05CEF7EB-DC26-4A66-BD97-218BF9B98FB9}" type="presOf" srcId="{EE0609C2-6E50-4F64-A840-2A67CA42D1D3}" destId="{A129CAB9-F5AA-45CD-8F15-6E8D19554D3A}" srcOrd="1" destOrd="0" presId="urn:microsoft.com/office/officeart/2005/8/layout/hierarchy2"/>
    <dgm:cxn modelId="{3401CEFD-FD62-4038-9CBC-0B5E91761203}" type="presOf" srcId="{96BF36B5-C2AC-4E36-8673-E96FEF1E150D}" destId="{41C86D4F-984C-4591-A3DA-1A577DD6847C}" srcOrd="1" destOrd="0" presId="urn:microsoft.com/office/officeart/2005/8/layout/hierarchy2"/>
    <dgm:cxn modelId="{6A9F3485-3B85-4C43-A461-E0FA60808A85}" type="presOf" srcId="{221CE34E-8C15-4D25-9391-96B3FA7788FD}" destId="{512A9C1A-05B8-4551-9A08-97243CFDF623}" srcOrd="1" destOrd="0" presId="urn:microsoft.com/office/officeart/2005/8/layout/hierarchy2"/>
    <dgm:cxn modelId="{3FAA880D-206C-4FDF-A298-020F249A5537}" srcId="{CDF8B3E8-4AE9-4E12-A7C9-57EB7F423989}" destId="{9A3581D0-2A56-4880-9280-2452EAEC75D5}" srcOrd="0" destOrd="0" parTransId="{221CE34E-8C15-4D25-9391-96B3FA7788FD}" sibTransId="{E2EC6EFA-6858-4FD1-9E64-E9F949516D35}"/>
    <dgm:cxn modelId="{993FC178-A8D9-4186-84D9-65764FC3EDB1}" type="presOf" srcId="{25345FE0-251B-4657-B809-C23DBF4B5E33}" destId="{D69471DB-83B5-4BEA-A888-624C89DDC7E7}" srcOrd="0" destOrd="0" presId="urn:microsoft.com/office/officeart/2005/8/layout/hierarchy2"/>
    <dgm:cxn modelId="{AE5EA48E-7A94-493B-8BF9-F33143116F0C}" type="presOf" srcId="{EEAFC22B-7B10-462C-BF4C-6D67301E2A8E}" destId="{528BBDE4-2F6F-4FB7-B144-2B8CFC944AA5}" srcOrd="0" destOrd="0" presId="urn:microsoft.com/office/officeart/2005/8/layout/hierarchy2"/>
    <dgm:cxn modelId="{1B4DF94E-3770-4A1F-B7CE-DD9C81BC12FE}" type="presOf" srcId="{B254B8E9-51FA-4E3F-8138-425DE203BD31}" destId="{AD08AD2B-28E2-47BB-B6D8-4CE34B824BEB}" srcOrd="0" destOrd="0" presId="urn:microsoft.com/office/officeart/2005/8/layout/hierarchy2"/>
    <dgm:cxn modelId="{0DA1A90E-0A53-44C0-BA2E-DBA8C0A97F2F}" type="presOf" srcId="{FA2302D0-677B-40DA-9817-6A19F714D7BA}" destId="{7062A7D1-0B3D-44E7-811C-FE412928FAC8}" srcOrd="0" destOrd="0" presId="urn:microsoft.com/office/officeart/2005/8/layout/hierarchy2"/>
    <dgm:cxn modelId="{BA9E51DA-AE6D-481E-A572-9F5C35463668}" srcId="{4272B9DB-6971-4367-A76B-27C1A260383E}" destId="{B254B8E9-51FA-4E3F-8138-425DE203BD31}" srcOrd="0" destOrd="0" parTransId="{25345FE0-251B-4657-B809-C23DBF4B5E33}" sibTransId="{F5110702-005D-475B-AB30-9A72B51336F3}"/>
    <dgm:cxn modelId="{EAC78FB6-799B-4794-955E-3C2FC927351E}" type="presOf" srcId="{CF07D2DB-63F0-4E9F-BB55-763AB7492AA3}" destId="{5659C078-CE9A-4901-9EE1-D99C3BEE7180}" srcOrd="0" destOrd="0" presId="urn:microsoft.com/office/officeart/2005/8/layout/hierarchy2"/>
    <dgm:cxn modelId="{D026ACD6-39D6-40DC-BFD0-05FF7FD8D1E2}" type="presOf" srcId="{4719F711-64DA-4B97-95A7-658ACD18A401}" destId="{5FE19351-E930-4252-A289-E18F7C29CE4E}" srcOrd="0" destOrd="0" presId="urn:microsoft.com/office/officeart/2005/8/layout/hierarchy2"/>
    <dgm:cxn modelId="{FB4356BD-15D6-444A-97D0-0C95FDD01E88}" type="presOf" srcId="{25345FE0-251B-4657-B809-C23DBF4B5E33}" destId="{64996851-6395-40A3-BC96-13EDF22952A2}" srcOrd="1" destOrd="0" presId="urn:microsoft.com/office/officeart/2005/8/layout/hierarchy2"/>
    <dgm:cxn modelId="{776AD746-3D9C-494C-B14F-739DAD70A364}" type="presOf" srcId="{4A4A08BD-1570-49E0-9427-027C4D9ED587}" destId="{E86775E6-1CE3-4E4A-BA86-757C9038E7C9}" srcOrd="0" destOrd="0" presId="urn:microsoft.com/office/officeart/2005/8/layout/hierarchy2"/>
    <dgm:cxn modelId="{CF805431-3865-405D-B6DA-A7CD37F61118}" type="presOf" srcId="{367B5E83-EA3B-4F07-99E4-072237EA872B}" destId="{A9EFA05A-8E6E-4A6B-A1EF-970E9E3FAF09}" srcOrd="1" destOrd="0" presId="urn:microsoft.com/office/officeart/2005/8/layout/hierarchy2"/>
    <dgm:cxn modelId="{B855735D-750B-49BC-BE57-03308F8A3356}" srcId="{4272B9DB-6971-4367-A76B-27C1A260383E}" destId="{72C0396D-EDF9-486F-865C-E3CEBDA45E18}" srcOrd="1" destOrd="0" parTransId="{367B5E83-EA3B-4F07-99E4-072237EA872B}" sibTransId="{3E28D316-D469-418D-9A63-2AE23D09A108}"/>
    <dgm:cxn modelId="{D5C14A14-3BD8-4EB0-AEE6-8F03D75758BE}" srcId="{CF07D2DB-63F0-4E9F-BB55-763AB7492AA3}" destId="{196A6914-0464-4A1D-B04A-C5679EBAAB55}" srcOrd="0" destOrd="0" parTransId="{EEAFC22B-7B10-462C-BF4C-6D67301E2A8E}" sibTransId="{558A56BB-5714-4B12-881B-3B246BC7770C}"/>
    <dgm:cxn modelId="{9E779CE0-A201-47B8-AF43-325909A5AFE0}" type="presOf" srcId="{367B5E83-EA3B-4F07-99E4-072237EA872B}" destId="{90745C0D-0CB3-44D3-AD2B-DAC62A6BCFE0}" srcOrd="0" destOrd="0" presId="urn:microsoft.com/office/officeart/2005/8/layout/hierarchy2"/>
    <dgm:cxn modelId="{486D9359-ABE3-4505-B1FA-7430DD8CEFB3}" type="presOf" srcId="{FA2302D0-677B-40DA-9817-6A19F714D7BA}" destId="{2EC61808-52BB-4DFE-94BA-9392CBAC6F23}" srcOrd="1" destOrd="0" presId="urn:microsoft.com/office/officeart/2005/8/layout/hierarchy2"/>
    <dgm:cxn modelId="{4ECD9B57-DEA2-4540-A9BF-46FF4D813443}" type="presParOf" srcId="{DF401637-09B4-4C0B-A3B8-DEDB93749BD1}" destId="{E3221E5C-5CF2-48EA-AA51-547330900C62}" srcOrd="0" destOrd="0" presId="urn:microsoft.com/office/officeart/2005/8/layout/hierarchy2"/>
    <dgm:cxn modelId="{3E82D3DB-69EB-4B68-87EA-24EDBF6D8BC8}" type="presParOf" srcId="{E3221E5C-5CF2-48EA-AA51-547330900C62}" destId="{5659C078-CE9A-4901-9EE1-D99C3BEE7180}" srcOrd="0" destOrd="0" presId="urn:microsoft.com/office/officeart/2005/8/layout/hierarchy2"/>
    <dgm:cxn modelId="{38E01FB6-D15E-4207-B45E-185512AFE10F}" type="presParOf" srcId="{E3221E5C-5CF2-48EA-AA51-547330900C62}" destId="{643D3527-B9B7-49AC-987E-961AD63606ED}" srcOrd="1" destOrd="0" presId="urn:microsoft.com/office/officeart/2005/8/layout/hierarchy2"/>
    <dgm:cxn modelId="{5F5B1003-2103-409D-89DF-714293E19DE8}" type="presParOf" srcId="{643D3527-B9B7-49AC-987E-961AD63606ED}" destId="{528BBDE4-2F6F-4FB7-B144-2B8CFC944AA5}" srcOrd="0" destOrd="0" presId="urn:microsoft.com/office/officeart/2005/8/layout/hierarchy2"/>
    <dgm:cxn modelId="{95F557F8-9AB9-4829-B861-EBA284743D56}" type="presParOf" srcId="{528BBDE4-2F6F-4FB7-B144-2B8CFC944AA5}" destId="{00C244AA-52CE-4C5D-844D-D9D29EAC08CF}" srcOrd="0" destOrd="0" presId="urn:microsoft.com/office/officeart/2005/8/layout/hierarchy2"/>
    <dgm:cxn modelId="{0230636B-6EDF-47F7-88DB-7EFD4CE529DB}" type="presParOf" srcId="{643D3527-B9B7-49AC-987E-961AD63606ED}" destId="{59179568-EC95-466E-9FF7-67D04A9E0458}" srcOrd="1" destOrd="0" presId="urn:microsoft.com/office/officeart/2005/8/layout/hierarchy2"/>
    <dgm:cxn modelId="{10BB49F7-A5B5-4F6F-8281-77D9B9E31EC3}" type="presParOf" srcId="{59179568-EC95-466E-9FF7-67D04A9E0458}" destId="{15E77312-14D5-4A18-828D-7E04AFF650B1}" srcOrd="0" destOrd="0" presId="urn:microsoft.com/office/officeart/2005/8/layout/hierarchy2"/>
    <dgm:cxn modelId="{1A6CC8CF-71CD-4C34-BA38-47746210A822}" type="presParOf" srcId="{59179568-EC95-466E-9FF7-67D04A9E0458}" destId="{CC452B9E-11BE-42F9-B00D-2DDB1DEC947F}" srcOrd="1" destOrd="0" presId="urn:microsoft.com/office/officeart/2005/8/layout/hierarchy2"/>
    <dgm:cxn modelId="{A06717CC-35B8-4A7F-B44F-279CFDBE16A4}" type="presParOf" srcId="{643D3527-B9B7-49AC-987E-961AD63606ED}" destId="{5FE19351-E930-4252-A289-E18F7C29CE4E}" srcOrd="2" destOrd="0" presId="urn:microsoft.com/office/officeart/2005/8/layout/hierarchy2"/>
    <dgm:cxn modelId="{67903B17-E7E9-4BE2-996B-7542B9012E61}" type="presParOf" srcId="{5FE19351-E930-4252-A289-E18F7C29CE4E}" destId="{0F2D002D-9176-4122-86CC-872ACBC9223E}" srcOrd="0" destOrd="0" presId="urn:microsoft.com/office/officeart/2005/8/layout/hierarchy2"/>
    <dgm:cxn modelId="{DD776D2E-F5FE-484D-86E4-4A8DC1576CED}" type="presParOf" srcId="{643D3527-B9B7-49AC-987E-961AD63606ED}" destId="{35778292-2A3E-4CF6-BA78-4411B649FCDA}" srcOrd="3" destOrd="0" presId="urn:microsoft.com/office/officeart/2005/8/layout/hierarchy2"/>
    <dgm:cxn modelId="{DF02D877-99A2-430C-BCB2-5779F0F25749}" type="presParOf" srcId="{35778292-2A3E-4CF6-BA78-4411B649FCDA}" destId="{BB54A1C9-8D89-40DA-934E-9CFE08217A0D}" srcOrd="0" destOrd="0" presId="urn:microsoft.com/office/officeart/2005/8/layout/hierarchy2"/>
    <dgm:cxn modelId="{5078F79B-CD7C-4D2E-8367-C4685C767B73}" type="presParOf" srcId="{35778292-2A3E-4CF6-BA78-4411B649FCDA}" destId="{2E1C9D54-4F1F-4BC1-9EDF-AC7C927B4740}" srcOrd="1" destOrd="0" presId="urn:microsoft.com/office/officeart/2005/8/layout/hierarchy2"/>
    <dgm:cxn modelId="{2F835423-DCD8-40A6-8ACC-30A1E346844F}" type="presParOf" srcId="{2E1C9D54-4F1F-4BC1-9EDF-AC7C927B4740}" destId="{D69471DB-83B5-4BEA-A888-624C89DDC7E7}" srcOrd="0" destOrd="0" presId="urn:microsoft.com/office/officeart/2005/8/layout/hierarchy2"/>
    <dgm:cxn modelId="{47AE619A-8C7E-4958-81D7-3D6BFB18C1A0}" type="presParOf" srcId="{D69471DB-83B5-4BEA-A888-624C89DDC7E7}" destId="{64996851-6395-40A3-BC96-13EDF22952A2}" srcOrd="0" destOrd="0" presId="urn:microsoft.com/office/officeart/2005/8/layout/hierarchy2"/>
    <dgm:cxn modelId="{289886F7-5FDF-4AC2-BD7A-039C026AC1CF}" type="presParOf" srcId="{2E1C9D54-4F1F-4BC1-9EDF-AC7C927B4740}" destId="{C47F795C-47F7-4F33-85AB-48DF1735360D}" srcOrd="1" destOrd="0" presId="urn:microsoft.com/office/officeart/2005/8/layout/hierarchy2"/>
    <dgm:cxn modelId="{30F3233A-6B45-4B55-9A94-814F9571578D}" type="presParOf" srcId="{C47F795C-47F7-4F33-85AB-48DF1735360D}" destId="{AD08AD2B-28E2-47BB-B6D8-4CE34B824BEB}" srcOrd="0" destOrd="0" presId="urn:microsoft.com/office/officeart/2005/8/layout/hierarchy2"/>
    <dgm:cxn modelId="{984D75E7-0BC2-43F2-85C4-FD6CDACB6901}" type="presParOf" srcId="{C47F795C-47F7-4F33-85AB-48DF1735360D}" destId="{FD4C964A-5D37-47A3-A20A-328D8F270F91}" srcOrd="1" destOrd="0" presId="urn:microsoft.com/office/officeart/2005/8/layout/hierarchy2"/>
    <dgm:cxn modelId="{1A2AC649-C984-4010-828F-71CB9A06F280}" type="presParOf" srcId="{2E1C9D54-4F1F-4BC1-9EDF-AC7C927B4740}" destId="{90745C0D-0CB3-44D3-AD2B-DAC62A6BCFE0}" srcOrd="2" destOrd="0" presId="urn:microsoft.com/office/officeart/2005/8/layout/hierarchy2"/>
    <dgm:cxn modelId="{1D6B7727-26B2-460D-A744-E24CCC130114}" type="presParOf" srcId="{90745C0D-0CB3-44D3-AD2B-DAC62A6BCFE0}" destId="{A9EFA05A-8E6E-4A6B-A1EF-970E9E3FAF09}" srcOrd="0" destOrd="0" presId="urn:microsoft.com/office/officeart/2005/8/layout/hierarchy2"/>
    <dgm:cxn modelId="{D03B941A-E5F2-48F2-ABA9-88545494370E}" type="presParOf" srcId="{2E1C9D54-4F1F-4BC1-9EDF-AC7C927B4740}" destId="{D9670DE1-5DFD-4838-BC5E-4867F619C579}" srcOrd="3" destOrd="0" presId="urn:microsoft.com/office/officeart/2005/8/layout/hierarchy2"/>
    <dgm:cxn modelId="{22F5444F-D869-4FDB-BE9C-379588DDB522}" type="presParOf" srcId="{D9670DE1-5DFD-4838-BC5E-4867F619C579}" destId="{95C2B874-DF4E-4A4D-9216-E288E8F32909}" srcOrd="0" destOrd="0" presId="urn:microsoft.com/office/officeart/2005/8/layout/hierarchy2"/>
    <dgm:cxn modelId="{1417ACB3-19E5-4C16-B733-59E50510606B}" type="presParOf" srcId="{D9670DE1-5DFD-4838-BC5E-4867F619C579}" destId="{02A8385D-A07A-4142-A45A-231F686B157A}" srcOrd="1" destOrd="0" presId="urn:microsoft.com/office/officeart/2005/8/layout/hierarchy2"/>
    <dgm:cxn modelId="{B0E95844-9293-43D8-B76A-79C2DC4024EB}" type="presParOf" srcId="{02A8385D-A07A-4142-A45A-231F686B157A}" destId="{459E2A26-6DD5-4222-B180-EF85222EDA59}" srcOrd="0" destOrd="0" presId="urn:microsoft.com/office/officeart/2005/8/layout/hierarchy2"/>
    <dgm:cxn modelId="{DE3F8B43-CB5A-4630-8397-858426A9C0BE}" type="presParOf" srcId="{459E2A26-6DD5-4222-B180-EF85222EDA59}" destId="{727AFBD5-E22E-4235-9CA8-D02CDC3F00F9}" srcOrd="0" destOrd="0" presId="urn:microsoft.com/office/officeart/2005/8/layout/hierarchy2"/>
    <dgm:cxn modelId="{5FDAE465-B46E-44CF-B98B-510B87BEF55A}" type="presParOf" srcId="{02A8385D-A07A-4142-A45A-231F686B157A}" destId="{5075E603-1156-4C77-9155-3F4BFE0BC26B}" srcOrd="1" destOrd="0" presId="urn:microsoft.com/office/officeart/2005/8/layout/hierarchy2"/>
    <dgm:cxn modelId="{A00DE33B-4D1C-446A-ACCE-683341C792E1}" type="presParOf" srcId="{5075E603-1156-4C77-9155-3F4BFE0BC26B}" destId="{91F667F1-C2C3-4FE7-B70E-A5F68FC4CEE3}" srcOrd="0" destOrd="0" presId="urn:microsoft.com/office/officeart/2005/8/layout/hierarchy2"/>
    <dgm:cxn modelId="{A264405F-B022-4026-A2CF-18FC7D6D8ABF}" type="presParOf" srcId="{5075E603-1156-4C77-9155-3F4BFE0BC26B}" destId="{181F4B07-9E64-4043-9072-8199CC70A1E0}" srcOrd="1" destOrd="0" presId="urn:microsoft.com/office/officeart/2005/8/layout/hierarchy2"/>
    <dgm:cxn modelId="{41DACFCD-D08D-48B9-BE1A-0C2E66379E93}" type="presParOf" srcId="{181F4B07-9E64-4043-9072-8199CC70A1E0}" destId="{58D4517C-BC76-4849-A11D-C9D3A58B7D9B}" srcOrd="0" destOrd="0" presId="urn:microsoft.com/office/officeart/2005/8/layout/hierarchy2"/>
    <dgm:cxn modelId="{BB714323-B327-42A2-AE61-AF6F46C2E576}" type="presParOf" srcId="{58D4517C-BC76-4849-A11D-C9D3A58B7D9B}" destId="{512A9C1A-05B8-4551-9A08-97243CFDF623}" srcOrd="0" destOrd="0" presId="urn:microsoft.com/office/officeart/2005/8/layout/hierarchy2"/>
    <dgm:cxn modelId="{B8B3FA69-0860-4AF5-BE17-5379D58FD2E9}" type="presParOf" srcId="{181F4B07-9E64-4043-9072-8199CC70A1E0}" destId="{E51CF6A6-6A4E-4511-9740-D2498FF4AB66}" srcOrd="1" destOrd="0" presId="urn:microsoft.com/office/officeart/2005/8/layout/hierarchy2"/>
    <dgm:cxn modelId="{7F71F84A-B179-464C-AE2C-0DEA279AF326}" type="presParOf" srcId="{E51CF6A6-6A4E-4511-9740-D2498FF4AB66}" destId="{AD978474-B97C-448A-96C5-16734B2E9DAB}" srcOrd="0" destOrd="0" presId="urn:microsoft.com/office/officeart/2005/8/layout/hierarchy2"/>
    <dgm:cxn modelId="{CBCE9762-601E-4BB5-88CB-D2C1C78F6F44}" type="presParOf" srcId="{E51CF6A6-6A4E-4511-9740-D2498FF4AB66}" destId="{62C9C3FA-C521-41BD-AE02-4AD5E381D076}" srcOrd="1" destOrd="0" presId="urn:microsoft.com/office/officeart/2005/8/layout/hierarchy2"/>
    <dgm:cxn modelId="{F20D00C7-3BA2-4A10-8D55-F2BC765A9368}" type="presParOf" srcId="{181F4B07-9E64-4043-9072-8199CC70A1E0}" destId="{E9C91BCF-561A-47C1-9C90-FE391EE281B7}" srcOrd="2" destOrd="0" presId="urn:microsoft.com/office/officeart/2005/8/layout/hierarchy2"/>
    <dgm:cxn modelId="{9A86988C-C679-4670-9EE2-F38F0592B54F}" type="presParOf" srcId="{E9C91BCF-561A-47C1-9C90-FE391EE281B7}" destId="{A129CAB9-F5AA-45CD-8F15-6E8D19554D3A}" srcOrd="0" destOrd="0" presId="urn:microsoft.com/office/officeart/2005/8/layout/hierarchy2"/>
    <dgm:cxn modelId="{610D9568-9BD7-4014-AF9A-60C4B9F93935}" type="presParOf" srcId="{181F4B07-9E64-4043-9072-8199CC70A1E0}" destId="{71D2DA7A-7526-4CAD-918F-6165C9A140A4}" srcOrd="3" destOrd="0" presId="urn:microsoft.com/office/officeart/2005/8/layout/hierarchy2"/>
    <dgm:cxn modelId="{6FE59A88-619A-4EE2-89C9-424E44006544}" type="presParOf" srcId="{71D2DA7A-7526-4CAD-918F-6165C9A140A4}" destId="{E86775E6-1CE3-4E4A-BA86-757C9038E7C9}" srcOrd="0" destOrd="0" presId="urn:microsoft.com/office/officeart/2005/8/layout/hierarchy2"/>
    <dgm:cxn modelId="{9B23987B-821C-472C-8EB9-5EA87CF24286}" type="presParOf" srcId="{71D2DA7A-7526-4CAD-918F-6165C9A140A4}" destId="{C1EBB237-3493-4BC5-8A98-EAAB63F8F217}" srcOrd="1" destOrd="0" presId="urn:microsoft.com/office/officeart/2005/8/layout/hierarchy2"/>
    <dgm:cxn modelId="{523A3E2E-FB0F-4608-802E-1C48B0B65BFD}" type="presParOf" srcId="{02A8385D-A07A-4142-A45A-231F686B157A}" destId="{2F697AF2-C6AC-47EF-BF58-8DAE957D20FE}" srcOrd="2" destOrd="0" presId="urn:microsoft.com/office/officeart/2005/8/layout/hierarchy2"/>
    <dgm:cxn modelId="{1BA87C79-DE1A-4AD0-8411-180688851411}" type="presParOf" srcId="{2F697AF2-C6AC-47EF-BF58-8DAE957D20FE}" destId="{41C86D4F-984C-4591-A3DA-1A577DD6847C}" srcOrd="0" destOrd="0" presId="urn:microsoft.com/office/officeart/2005/8/layout/hierarchy2"/>
    <dgm:cxn modelId="{A525D7E3-BF1E-4C43-921E-DCCB0765738D}" type="presParOf" srcId="{02A8385D-A07A-4142-A45A-231F686B157A}" destId="{D47B1B2F-A914-4CE0-8496-C829FBA7BA52}" srcOrd="3" destOrd="0" presId="urn:microsoft.com/office/officeart/2005/8/layout/hierarchy2"/>
    <dgm:cxn modelId="{BE10ED59-62C6-43ED-818A-B084904BD666}" type="presParOf" srcId="{D47B1B2F-A914-4CE0-8496-C829FBA7BA52}" destId="{94B43622-C84B-4980-925E-09E1884E576C}" srcOrd="0" destOrd="0" presId="urn:microsoft.com/office/officeart/2005/8/layout/hierarchy2"/>
    <dgm:cxn modelId="{8E88B601-ACE1-4E77-9B13-3FADB0B5F1ED}" type="presParOf" srcId="{D47B1B2F-A914-4CE0-8496-C829FBA7BA52}" destId="{09D5D7B2-3928-4434-8355-D868C9F6530D}" srcOrd="1" destOrd="0" presId="urn:microsoft.com/office/officeart/2005/8/layout/hierarchy2"/>
    <dgm:cxn modelId="{899F068A-027C-427F-95D3-A8C137E519E8}" type="presParOf" srcId="{09D5D7B2-3928-4434-8355-D868C9F6530D}" destId="{A404A068-DA68-4596-A74F-9CFCD4B26030}" srcOrd="0" destOrd="0" presId="urn:microsoft.com/office/officeart/2005/8/layout/hierarchy2"/>
    <dgm:cxn modelId="{576002A6-CE0E-49E1-8F93-ABD8031F92CE}" type="presParOf" srcId="{A404A068-DA68-4596-A74F-9CFCD4B26030}" destId="{F559C2E3-3FE4-451A-907F-FE7B06C1BDE4}" srcOrd="0" destOrd="0" presId="urn:microsoft.com/office/officeart/2005/8/layout/hierarchy2"/>
    <dgm:cxn modelId="{B1D8F90C-128A-40DD-945D-6F4E07E587C5}" type="presParOf" srcId="{09D5D7B2-3928-4434-8355-D868C9F6530D}" destId="{008E1BA3-0C19-4C5F-A0DB-AA02CDADB1CD}" srcOrd="1" destOrd="0" presId="urn:microsoft.com/office/officeart/2005/8/layout/hierarchy2"/>
    <dgm:cxn modelId="{4B7F42EA-CAF1-448C-85CA-F40F48AF15C1}" type="presParOf" srcId="{008E1BA3-0C19-4C5F-A0DB-AA02CDADB1CD}" destId="{F35D101C-1B01-4389-B094-A6DC7E9AD514}" srcOrd="0" destOrd="0" presId="urn:microsoft.com/office/officeart/2005/8/layout/hierarchy2"/>
    <dgm:cxn modelId="{72088FC6-20AD-425B-AB38-F04F851A5583}" type="presParOf" srcId="{008E1BA3-0C19-4C5F-A0DB-AA02CDADB1CD}" destId="{037D838E-9440-4C1E-91C4-4C6F73C87BC3}" srcOrd="1" destOrd="0" presId="urn:microsoft.com/office/officeart/2005/8/layout/hierarchy2"/>
    <dgm:cxn modelId="{567C9B91-BA47-420C-B08E-060D42238BD4}" type="presParOf" srcId="{09D5D7B2-3928-4434-8355-D868C9F6530D}" destId="{7062A7D1-0B3D-44E7-811C-FE412928FAC8}" srcOrd="2" destOrd="0" presId="urn:microsoft.com/office/officeart/2005/8/layout/hierarchy2"/>
    <dgm:cxn modelId="{577639DE-D4EB-4E15-AC69-73BC00A2126E}" type="presParOf" srcId="{7062A7D1-0B3D-44E7-811C-FE412928FAC8}" destId="{2EC61808-52BB-4DFE-94BA-9392CBAC6F23}" srcOrd="0" destOrd="0" presId="urn:microsoft.com/office/officeart/2005/8/layout/hierarchy2"/>
    <dgm:cxn modelId="{DA211C7E-9152-4F62-A8D6-C2ECC3163A16}" type="presParOf" srcId="{09D5D7B2-3928-4434-8355-D868C9F6530D}" destId="{5850D76A-EB89-429E-870B-E5CA4309F2D8}" srcOrd="3" destOrd="0" presId="urn:microsoft.com/office/officeart/2005/8/layout/hierarchy2"/>
    <dgm:cxn modelId="{81B6DA3F-7ABC-410C-8567-34C91154784E}" type="presParOf" srcId="{5850D76A-EB89-429E-870B-E5CA4309F2D8}" destId="{7BEFC5ED-E5D4-4DA1-9E0C-1F1A0F0178AD}" srcOrd="0" destOrd="0" presId="urn:microsoft.com/office/officeart/2005/8/layout/hierarchy2"/>
    <dgm:cxn modelId="{292432B3-4650-4ED6-801B-D3DD35BE4167}" type="presParOf" srcId="{5850D76A-EB89-429E-870B-E5CA4309F2D8}" destId="{CD9A5307-44C6-47AF-A101-7AEB3A4BF6F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726D27-7316-4DEF-81FC-C24B789E990A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F07D2DB-63F0-4E9F-BB55-763AB7492AA3}">
      <dgm:prSet phldrT="[Text]"/>
      <dgm:spPr>
        <a:blipFill rotWithShape="0">
          <a:blip xmlns:r="http://schemas.openxmlformats.org/officeDocument/2006/relationships" r:embed="rId1"/>
          <a:stretch>
            <a:fillRect b="-225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FF30676-41C3-46E1-954B-B873843DBF42}" type="parTrans" cxnId="{B50C34C1-082A-4CFB-834B-C0C9F3A86AE0}">
      <dgm:prSet/>
      <dgm:spPr/>
      <dgm:t>
        <a:bodyPr/>
        <a:lstStyle/>
        <a:p>
          <a:endParaRPr lang="en-US"/>
        </a:p>
      </dgm:t>
    </dgm:pt>
    <dgm:pt modelId="{5AA473CC-0665-4E3C-BA47-C714AAE87E75}" type="sibTrans" cxnId="{B50C34C1-082A-4CFB-834B-C0C9F3A86AE0}">
      <dgm:prSet/>
      <dgm:spPr/>
      <dgm:t>
        <a:bodyPr/>
        <a:lstStyle/>
        <a:p>
          <a:endParaRPr lang="en-US"/>
        </a:p>
      </dgm:t>
    </dgm:pt>
    <dgm:pt modelId="{196A6914-0464-4A1D-B04A-C5679EBAAB55}">
      <dgm:prSet phldrT="[Text]"/>
      <dgm:spPr/>
      <dgm:t>
        <a:bodyPr/>
        <a:lstStyle/>
        <a:p>
          <a:r>
            <a:rPr lang="en-US" dirty="0" smtClean="0"/>
            <a:t>Base Case</a:t>
          </a:r>
          <a:endParaRPr lang="en-US" dirty="0"/>
        </a:p>
      </dgm:t>
    </dgm:pt>
    <dgm:pt modelId="{EEAFC22B-7B10-462C-BF4C-6D67301E2A8E}" type="parTrans" cxnId="{D5C14A14-3BD8-4EB0-AEE6-8F03D75758BE}">
      <dgm:prSet/>
      <dgm:spPr/>
      <dgm:t>
        <a:bodyPr/>
        <a:lstStyle/>
        <a:p>
          <a:endParaRPr lang="en-US"/>
        </a:p>
      </dgm:t>
    </dgm:pt>
    <dgm:pt modelId="{558A56BB-5714-4B12-881B-3B246BC7770C}" type="sibTrans" cxnId="{D5C14A14-3BD8-4EB0-AEE6-8F03D75758BE}">
      <dgm:prSet/>
      <dgm:spPr/>
      <dgm:t>
        <a:bodyPr/>
        <a:lstStyle/>
        <a:p>
          <a:endParaRPr lang="en-US"/>
        </a:p>
      </dgm:t>
    </dgm:pt>
    <dgm:pt modelId="{4272B9DB-6971-4367-A76B-27C1A260383E}">
      <dgm:prSet phldrT="[Text]"/>
      <dgm:spPr>
        <a:blipFill rotWithShape="0">
          <a:blip xmlns:r="http://schemas.openxmlformats.org/officeDocument/2006/relationships" r:embed="rId2"/>
          <a:stretch>
            <a:fillRect b="-225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719F711-64DA-4B97-95A7-658ACD18A401}" type="parTrans" cxnId="{F3E50ED7-D464-4876-AA6E-56F255C9DF93}">
      <dgm:prSet/>
      <dgm:spPr/>
      <dgm:t>
        <a:bodyPr/>
        <a:lstStyle/>
        <a:p>
          <a:endParaRPr lang="en-US"/>
        </a:p>
      </dgm:t>
    </dgm:pt>
    <dgm:pt modelId="{EA5FE863-9264-4B84-B88C-944DCB3ADD3B}" type="sibTrans" cxnId="{F3E50ED7-D464-4876-AA6E-56F255C9DF93}">
      <dgm:prSet/>
      <dgm:spPr/>
      <dgm:t>
        <a:bodyPr/>
        <a:lstStyle/>
        <a:p>
          <a:endParaRPr lang="en-US"/>
        </a:p>
      </dgm:t>
    </dgm:pt>
    <dgm:pt modelId="{B254B8E9-51FA-4E3F-8138-425DE203BD31}">
      <dgm:prSet phldrT="[Text]"/>
      <dgm:spPr/>
      <dgm:t>
        <a:bodyPr/>
        <a:lstStyle/>
        <a:p>
          <a:r>
            <a:rPr lang="en-US" dirty="0" smtClean="0"/>
            <a:t>Case 1</a:t>
          </a:r>
          <a:endParaRPr lang="en-US" dirty="0"/>
        </a:p>
      </dgm:t>
    </dgm:pt>
    <dgm:pt modelId="{25345FE0-251B-4657-B809-C23DBF4B5E33}" type="parTrans" cxnId="{BA9E51DA-AE6D-481E-A572-9F5C35463668}">
      <dgm:prSet/>
      <dgm:spPr/>
      <dgm:t>
        <a:bodyPr/>
        <a:lstStyle/>
        <a:p>
          <a:endParaRPr lang="en-US"/>
        </a:p>
      </dgm:t>
    </dgm:pt>
    <dgm:pt modelId="{F5110702-005D-475B-AB30-9A72B51336F3}" type="sibTrans" cxnId="{BA9E51DA-AE6D-481E-A572-9F5C35463668}">
      <dgm:prSet/>
      <dgm:spPr/>
      <dgm:t>
        <a:bodyPr/>
        <a:lstStyle/>
        <a:p>
          <a:endParaRPr lang="en-US"/>
        </a:p>
      </dgm:t>
    </dgm:pt>
    <dgm:pt modelId="{72C0396D-EDF9-486F-865C-E3CEBDA45E18}">
      <dgm:prSet phldrT="[Text]"/>
      <dgm:spPr>
        <a:blipFill rotWithShape="0">
          <a:blip xmlns:r="http://schemas.openxmlformats.org/officeDocument/2006/relationships" r:embed="rId3"/>
          <a:stretch>
            <a:fillRect b="-225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67B5E83-EA3B-4F07-99E4-072237EA872B}" type="parTrans" cxnId="{B855735D-750B-49BC-BE57-03308F8A3356}">
      <dgm:prSet/>
      <dgm:spPr/>
      <dgm:t>
        <a:bodyPr/>
        <a:lstStyle/>
        <a:p>
          <a:endParaRPr lang="en-US"/>
        </a:p>
      </dgm:t>
    </dgm:pt>
    <dgm:pt modelId="{3E28D316-D469-418D-9A63-2AE23D09A108}" type="sibTrans" cxnId="{B855735D-750B-49BC-BE57-03308F8A3356}">
      <dgm:prSet/>
      <dgm:spPr/>
      <dgm:t>
        <a:bodyPr/>
        <a:lstStyle/>
        <a:p>
          <a:endParaRPr lang="en-US"/>
        </a:p>
      </dgm:t>
    </dgm:pt>
    <dgm:pt modelId="{CDF8B3E8-4AE9-4E12-A7C9-57EB7F423989}">
      <dgm:prSet phldrT="[Text]"/>
      <dgm:spPr>
        <a:blipFill rotWithShape="0">
          <a:blip xmlns:r="http://schemas.openxmlformats.org/officeDocument/2006/relationships" r:embed="rId4"/>
          <a:stretch>
            <a:fillRect b="-225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036988D-68AD-45FD-9258-C716E0F1B05B}" type="parTrans" cxnId="{C61235A5-4E80-4AB0-B621-6CA6CF63B7AD}">
      <dgm:prSet/>
      <dgm:spPr/>
      <dgm:t>
        <a:bodyPr/>
        <a:lstStyle/>
        <a:p>
          <a:endParaRPr lang="en-US"/>
        </a:p>
      </dgm:t>
    </dgm:pt>
    <dgm:pt modelId="{8C8F094C-4DB5-4D45-AA38-967C5530AC2F}" type="sibTrans" cxnId="{C61235A5-4E80-4AB0-B621-6CA6CF63B7AD}">
      <dgm:prSet/>
      <dgm:spPr/>
      <dgm:t>
        <a:bodyPr/>
        <a:lstStyle/>
        <a:p>
          <a:endParaRPr lang="en-US"/>
        </a:p>
      </dgm:t>
    </dgm:pt>
    <dgm:pt modelId="{9A3581D0-2A56-4880-9280-2452EAEC75D5}">
      <dgm:prSet phldrT="[Text]"/>
      <dgm:spPr/>
      <dgm:t>
        <a:bodyPr/>
        <a:lstStyle/>
        <a:p>
          <a:r>
            <a:rPr lang="en-US" dirty="0" smtClean="0"/>
            <a:t>Case 6</a:t>
          </a:r>
          <a:endParaRPr lang="en-US" dirty="0"/>
        </a:p>
      </dgm:t>
    </dgm:pt>
    <dgm:pt modelId="{221CE34E-8C15-4D25-9391-96B3FA7788FD}" type="parTrans" cxnId="{3FAA880D-206C-4FDF-A298-020F249A5537}">
      <dgm:prSet/>
      <dgm:spPr/>
      <dgm:t>
        <a:bodyPr/>
        <a:lstStyle/>
        <a:p>
          <a:endParaRPr lang="en-US"/>
        </a:p>
      </dgm:t>
    </dgm:pt>
    <dgm:pt modelId="{E2EC6EFA-6858-4FD1-9E64-E9F949516D35}" type="sibTrans" cxnId="{3FAA880D-206C-4FDF-A298-020F249A5537}">
      <dgm:prSet/>
      <dgm:spPr/>
      <dgm:t>
        <a:bodyPr/>
        <a:lstStyle/>
        <a:p>
          <a:endParaRPr lang="en-US"/>
        </a:p>
      </dgm:t>
    </dgm:pt>
    <dgm:pt modelId="{4A4A08BD-1570-49E0-9427-027C4D9ED587}">
      <dgm:prSet phldrT="[Text]"/>
      <dgm:spPr/>
      <dgm:t>
        <a:bodyPr/>
        <a:lstStyle/>
        <a:p>
          <a:r>
            <a:rPr lang="en-US" dirty="0" smtClean="0"/>
            <a:t>Case 5</a:t>
          </a:r>
          <a:endParaRPr lang="en-US" dirty="0"/>
        </a:p>
      </dgm:t>
    </dgm:pt>
    <dgm:pt modelId="{EE0609C2-6E50-4F64-A840-2A67CA42D1D3}" type="parTrans" cxnId="{81850779-251A-4CB9-9783-E20CE46D7BE5}">
      <dgm:prSet/>
      <dgm:spPr/>
      <dgm:t>
        <a:bodyPr/>
        <a:lstStyle/>
        <a:p>
          <a:endParaRPr lang="en-US"/>
        </a:p>
      </dgm:t>
    </dgm:pt>
    <dgm:pt modelId="{52102EF7-5E9F-4617-98BD-86E742506C4E}" type="sibTrans" cxnId="{81850779-251A-4CB9-9783-E20CE46D7BE5}">
      <dgm:prSet/>
      <dgm:spPr/>
      <dgm:t>
        <a:bodyPr/>
        <a:lstStyle/>
        <a:p>
          <a:endParaRPr lang="en-US"/>
        </a:p>
      </dgm:t>
    </dgm:pt>
    <dgm:pt modelId="{79A78912-AEAF-45DB-A9A7-8278A4022058}">
      <dgm:prSet phldrT="[Text]"/>
      <dgm:spPr>
        <a:blipFill rotWithShape="0">
          <a:blip xmlns:r="http://schemas.openxmlformats.org/officeDocument/2006/relationships" r:embed="rId5"/>
          <a:stretch>
            <a:fillRect b="-225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6BF36B5-C2AC-4E36-8673-E96FEF1E150D}" type="parTrans" cxnId="{8E6F8875-5BAA-473B-940A-3623D2DB851E}">
      <dgm:prSet/>
      <dgm:spPr/>
      <dgm:t>
        <a:bodyPr/>
        <a:lstStyle/>
        <a:p>
          <a:endParaRPr lang="en-US"/>
        </a:p>
      </dgm:t>
    </dgm:pt>
    <dgm:pt modelId="{318543F9-CD14-40C5-A9F3-75227A083E37}" type="sibTrans" cxnId="{8E6F8875-5BAA-473B-940A-3623D2DB851E}">
      <dgm:prSet/>
      <dgm:spPr/>
      <dgm:t>
        <a:bodyPr/>
        <a:lstStyle/>
        <a:p>
          <a:endParaRPr lang="en-US"/>
        </a:p>
      </dgm:t>
    </dgm:pt>
    <dgm:pt modelId="{5F12D821-F0A5-4CEA-B7E2-83732BEE815B}">
      <dgm:prSet phldrT="[Text]"/>
      <dgm:spPr/>
      <dgm:t>
        <a:bodyPr/>
        <a:lstStyle/>
        <a:p>
          <a:r>
            <a:rPr lang="en-US" dirty="0" smtClean="0"/>
            <a:t>Case 2</a:t>
          </a:r>
          <a:endParaRPr lang="en-US" dirty="0"/>
        </a:p>
      </dgm:t>
    </dgm:pt>
    <dgm:pt modelId="{39B0EDA9-A0A7-4A9D-A9FD-84FFE563BEAB}" type="parTrans" cxnId="{94A405C9-5255-4724-B1BF-248599CF465F}">
      <dgm:prSet/>
      <dgm:spPr/>
      <dgm:t>
        <a:bodyPr/>
        <a:lstStyle/>
        <a:p>
          <a:endParaRPr lang="en-US"/>
        </a:p>
      </dgm:t>
    </dgm:pt>
    <dgm:pt modelId="{8FF6CB10-4F3C-4562-B610-3A615E6D8012}" type="sibTrans" cxnId="{94A405C9-5255-4724-B1BF-248599CF465F}">
      <dgm:prSet/>
      <dgm:spPr/>
      <dgm:t>
        <a:bodyPr/>
        <a:lstStyle/>
        <a:p>
          <a:endParaRPr lang="en-US"/>
        </a:p>
      </dgm:t>
    </dgm:pt>
    <dgm:pt modelId="{19953B06-7097-47F6-8334-62DA0E215CAC}">
      <dgm:prSet phldrT="[Text]"/>
      <dgm:spPr/>
      <dgm:t>
        <a:bodyPr/>
        <a:lstStyle/>
        <a:p>
          <a:r>
            <a:rPr lang="en-US" dirty="0" smtClean="0"/>
            <a:t>Case 8</a:t>
          </a:r>
          <a:endParaRPr lang="en-US" dirty="0"/>
        </a:p>
      </dgm:t>
    </dgm:pt>
    <dgm:pt modelId="{FA2302D0-677B-40DA-9817-6A19F714D7BA}" type="parTrans" cxnId="{7D63B9B4-8EE4-428F-A92C-C1252AAFE2B9}">
      <dgm:prSet/>
      <dgm:spPr/>
      <dgm:t>
        <a:bodyPr/>
        <a:lstStyle/>
        <a:p>
          <a:endParaRPr lang="en-US"/>
        </a:p>
      </dgm:t>
    </dgm:pt>
    <dgm:pt modelId="{D6FCEC28-8160-4693-88BB-D684A8634473}" type="sibTrans" cxnId="{7D63B9B4-8EE4-428F-A92C-C1252AAFE2B9}">
      <dgm:prSet/>
      <dgm:spPr/>
      <dgm:t>
        <a:bodyPr/>
        <a:lstStyle/>
        <a:p>
          <a:endParaRPr lang="en-US"/>
        </a:p>
      </dgm:t>
    </dgm:pt>
    <dgm:pt modelId="{DF401637-09B4-4C0B-A3B8-DEDB93749BD1}" type="pres">
      <dgm:prSet presAssocID="{B3726D27-7316-4DEF-81FC-C24B789E990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221E5C-5CF2-48EA-AA51-547330900C62}" type="pres">
      <dgm:prSet presAssocID="{CF07D2DB-63F0-4E9F-BB55-763AB7492AA3}" presName="root1" presStyleCnt="0"/>
      <dgm:spPr/>
    </dgm:pt>
    <dgm:pt modelId="{5659C078-CE9A-4901-9EE1-D99C3BEE7180}" type="pres">
      <dgm:prSet presAssocID="{CF07D2DB-63F0-4E9F-BB55-763AB7492AA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3D3527-B9B7-49AC-987E-961AD63606ED}" type="pres">
      <dgm:prSet presAssocID="{CF07D2DB-63F0-4E9F-BB55-763AB7492AA3}" presName="level2hierChild" presStyleCnt="0"/>
      <dgm:spPr/>
    </dgm:pt>
    <dgm:pt modelId="{528BBDE4-2F6F-4FB7-B144-2B8CFC944AA5}" type="pres">
      <dgm:prSet presAssocID="{EEAFC22B-7B10-462C-BF4C-6D67301E2A8E}" presName="conn2-1" presStyleLbl="parChTrans1D2" presStyleIdx="0" presStyleCnt="2"/>
      <dgm:spPr/>
    </dgm:pt>
    <dgm:pt modelId="{00C244AA-52CE-4C5D-844D-D9D29EAC08CF}" type="pres">
      <dgm:prSet presAssocID="{EEAFC22B-7B10-462C-BF4C-6D67301E2A8E}" presName="connTx" presStyleLbl="parChTrans1D2" presStyleIdx="0" presStyleCnt="2"/>
      <dgm:spPr/>
    </dgm:pt>
    <dgm:pt modelId="{59179568-EC95-466E-9FF7-67D04A9E0458}" type="pres">
      <dgm:prSet presAssocID="{196A6914-0464-4A1D-B04A-C5679EBAAB55}" presName="root2" presStyleCnt="0"/>
      <dgm:spPr/>
    </dgm:pt>
    <dgm:pt modelId="{15E77312-14D5-4A18-828D-7E04AFF650B1}" type="pres">
      <dgm:prSet presAssocID="{196A6914-0464-4A1D-B04A-C5679EBAAB55}" presName="LevelTwoTextNode" presStyleLbl="node2" presStyleIdx="0" presStyleCnt="2">
        <dgm:presLayoutVars>
          <dgm:chPref val="3"/>
        </dgm:presLayoutVars>
      </dgm:prSet>
      <dgm:spPr/>
    </dgm:pt>
    <dgm:pt modelId="{CC452B9E-11BE-42F9-B00D-2DDB1DEC947F}" type="pres">
      <dgm:prSet presAssocID="{196A6914-0464-4A1D-B04A-C5679EBAAB55}" presName="level3hierChild" presStyleCnt="0"/>
      <dgm:spPr/>
    </dgm:pt>
    <dgm:pt modelId="{5FE19351-E930-4252-A289-E18F7C29CE4E}" type="pres">
      <dgm:prSet presAssocID="{4719F711-64DA-4B97-95A7-658ACD18A401}" presName="conn2-1" presStyleLbl="parChTrans1D2" presStyleIdx="1" presStyleCnt="2"/>
      <dgm:spPr/>
    </dgm:pt>
    <dgm:pt modelId="{0F2D002D-9176-4122-86CC-872ACBC9223E}" type="pres">
      <dgm:prSet presAssocID="{4719F711-64DA-4B97-95A7-658ACD18A401}" presName="connTx" presStyleLbl="parChTrans1D2" presStyleIdx="1" presStyleCnt="2"/>
      <dgm:spPr/>
    </dgm:pt>
    <dgm:pt modelId="{35778292-2A3E-4CF6-BA78-4411B649FCDA}" type="pres">
      <dgm:prSet presAssocID="{4272B9DB-6971-4367-A76B-27C1A260383E}" presName="root2" presStyleCnt="0"/>
      <dgm:spPr/>
    </dgm:pt>
    <dgm:pt modelId="{BB54A1C9-8D89-40DA-934E-9CFE08217A0D}" type="pres">
      <dgm:prSet presAssocID="{4272B9DB-6971-4367-A76B-27C1A260383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1C9D54-4F1F-4BC1-9EDF-AC7C927B4740}" type="pres">
      <dgm:prSet presAssocID="{4272B9DB-6971-4367-A76B-27C1A260383E}" presName="level3hierChild" presStyleCnt="0"/>
      <dgm:spPr/>
    </dgm:pt>
    <dgm:pt modelId="{D69471DB-83B5-4BEA-A888-624C89DDC7E7}" type="pres">
      <dgm:prSet presAssocID="{25345FE0-251B-4657-B809-C23DBF4B5E33}" presName="conn2-1" presStyleLbl="parChTrans1D3" presStyleIdx="0" presStyleCnt="2"/>
      <dgm:spPr/>
    </dgm:pt>
    <dgm:pt modelId="{64996851-6395-40A3-BC96-13EDF22952A2}" type="pres">
      <dgm:prSet presAssocID="{25345FE0-251B-4657-B809-C23DBF4B5E33}" presName="connTx" presStyleLbl="parChTrans1D3" presStyleIdx="0" presStyleCnt="2"/>
      <dgm:spPr/>
    </dgm:pt>
    <dgm:pt modelId="{C47F795C-47F7-4F33-85AB-48DF1735360D}" type="pres">
      <dgm:prSet presAssocID="{B254B8E9-51FA-4E3F-8138-425DE203BD31}" presName="root2" presStyleCnt="0"/>
      <dgm:spPr/>
    </dgm:pt>
    <dgm:pt modelId="{AD08AD2B-28E2-47BB-B6D8-4CE34B824BEB}" type="pres">
      <dgm:prSet presAssocID="{B254B8E9-51FA-4E3F-8138-425DE203BD31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4C964A-5D37-47A3-A20A-328D8F270F91}" type="pres">
      <dgm:prSet presAssocID="{B254B8E9-51FA-4E3F-8138-425DE203BD31}" presName="level3hierChild" presStyleCnt="0"/>
      <dgm:spPr/>
    </dgm:pt>
    <dgm:pt modelId="{90745C0D-0CB3-44D3-AD2B-DAC62A6BCFE0}" type="pres">
      <dgm:prSet presAssocID="{367B5E83-EA3B-4F07-99E4-072237EA872B}" presName="conn2-1" presStyleLbl="parChTrans1D3" presStyleIdx="1" presStyleCnt="2"/>
      <dgm:spPr/>
    </dgm:pt>
    <dgm:pt modelId="{A9EFA05A-8E6E-4A6B-A1EF-970E9E3FAF09}" type="pres">
      <dgm:prSet presAssocID="{367B5E83-EA3B-4F07-99E4-072237EA872B}" presName="connTx" presStyleLbl="parChTrans1D3" presStyleIdx="1" presStyleCnt="2"/>
      <dgm:spPr/>
    </dgm:pt>
    <dgm:pt modelId="{D9670DE1-5DFD-4838-BC5E-4867F619C579}" type="pres">
      <dgm:prSet presAssocID="{72C0396D-EDF9-486F-865C-E3CEBDA45E18}" presName="root2" presStyleCnt="0"/>
      <dgm:spPr/>
    </dgm:pt>
    <dgm:pt modelId="{95C2B874-DF4E-4A4D-9216-E288E8F32909}" type="pres">
      <dgm:prSet presAssocID="{72C0396D-EDF9-486F-865C-E3CEBDA45E18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A8385D-A07A-4142-A45A-231F686B157A}" type="pres">
      <dgm:prSet presAssocID="{72C0396D-EDF9-486F-865C-E3CEBDA45E18}" presName="level3hierChild" presStyleCnt="0"/>
      <dgm:spPr/>
    </dgm:pt>
    <dgm:pt modelId="{459E2A26-6DD5-4222-B180-EF85222EDA59}" type="pres">
      <dgm:prSet presAssocID="{E036988D-68AD-45FD-9258-C716E0F1B05B}" presName="conn2-1" presStyleLbl="parChTrans1D4" presStyleIdx="0" presStyleCnt="6"/>
      <dgm:spPr/>
    </dgm:pt>
    <dgm:pt modelId="{727AFBD5-E22E-4235-9CA8-D02CDC3F00F9}" type="pres">
      <dgm:prSet presAssocID="{E036988D-68AD-45FD-9258-C716E0F1B05B}" presName="connTx" presStyleLbl="parChTrans1D4" presStyleIdx="0" presStyleCnt="6"/>
      <dgm:spPr/>
    </dgm:pt>
    <dgm:pt modelId="{5075E603-1156-4C77-9155-3F4BFE0BC26B}" type="pres">
      <dgm:prSet presAssocID="{CDF8B3E8-4AE9-4E12-A7C9-57EB7F423989}" presName="root2" presStyleCnt="0"/>
      <dgm:spPr/>
    </dgm:pt>
    <dgm:pt modelId="{91F667F1-C2C3-4FE7-B70E-A5F68FC4CEE3}" type="pres">
      <dgm:prSet presAssocID="{CDF8B3E8-4AE9-4E12-A7C9-57EB7F423989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1F4B07-9E64-4043-9072-8199CC70A1E0}" type="pres">
      <dgm:prSet presAssocID="{CDF8B3E8-4AE9-4E12-A7C9-57EB7F423989}" presName="level3hierChild" presStyleCnt="0"/>
      <dgm:spPr/>
    </dgm:pt>
    <dgm:pt modelId="{58D4517C-BC76-4849-A11D-C9D3A58B7D9B}" type="pres">
      <dgm:prSet presAssocID="{221CE34E-8C15-4D25-9391-96B3FA7788FD}" presName="conn2-1" presStyleLbl="parChTrans1D4" presStyleIdx="1" presStyleCnt="6"/>
      <dgm:spPr/>
    </dgm:pt>
    <dgm:pt modelId="{512A9C1A-05B8-4551-9A08-97243CFDF623}" type="pres">
      <dgm:prSet presAssocID="{221CE34E-8C15-4D25-9391-96B3FA7788FD}" presName="connTx" presStyleLbl="parChTrans1D4" presStyleIdx="1" presStyleCnt="6"/>
      <dgm:spPr/>
    </dgm:pt>
    <dgm:pt modelId="{E51CF6A6-6A4E-4511-9740-D2498FF4AB66}" type="pres">
      <dgm:prSet presAssocID="{9A3581D0-2A56-4880-9280-2452EAEC75D5}" presName="root2" presStyleCnt="0"/>
      <dgm:spPr/>
    </dgm:pt>
    <dgm:pt modelId="{AD978474-B97C-448A-96C5-16734B2E9DAB}" type="pres">
      <dgm:prSet presAssocID="{9A3581D0-2A56-4880-9280-2452EAEC75D5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C9C3FA-C521-41BD-AE02-4AD5E381D076}" type="pres">
      <dgm:prSet presAssocID="{9A3581D0-2A56-4880-9280-2452EAEC75D5}" presName="level3hierChild" presStyleCnt="0"/>
      <dgm:spPr/>
    </dgm:pt>
    <dgm:pt modelId="{E9C91BCF-561A-47C1-9C90-FE391EE281B7}" type="pres">
      <dgm:prSet presAssocID="{EE0609C2-6E50-4F64-A840-2A67CA42D1D3}" presName="conn2-1" presStyleLbl="parChTrans1D4" presStyleIdx="2" presStyleCnt="6"/>
      <dgm:spPr/>
    </dgm:pt>
    <dgm:pt modelId="{A129CAB9-F5AA-45CD-8F15-6E8D19554D3A}" type="pres">
      <dgm:prSet presAssocID="{EE0609C2-6E50-4F64-A840-2A67CA42D1D3}" presName="connTx" presStyleLbl="parChTrans1D4" presStyleIdx="2" presStyleCnt="6"/>
      <dgm:spPr/>
    </dgm:pt>
    <dgm:pt modelId="{71D2DA7A-7526-4CAD-918F-6165C9A140A4}" type="pres">
      <dgm:prSet presAssocID="{4A4A08BD-1570-49E0-9427-027C4D9ED587}" presName="root2" presStyleCnt="0"/>
      <dgm:spPr/>
    </dgm:pt>
    <dgm:pt modelId="{E86775E6-1CE3-4E4A-BA86-757C9038E7C9}" type="pres">
      <dgm:prSet presAssocID="{4A4A08BD-1570-49E0-9427-027C4D9ED587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EBB237-3493-4BC5-8A98-EAAB63F8F217}" type="pres">
      <dgm:prSet presAssocID="{4A4A08BD-1570-49E0-9427-027C4D9ED587}" presName="level3hierChild" presStyleCnt="0"/>
      <dgm:spPr/>
    </dgm:pt>
    <dgm:pt modelId="{2F697AF2-C6AC-47EF-BF58-8DAE957D20FE}" type="pres">
      <dgm:prSet presAssocID="{96BF36B5-C2AC-4E36-8673-E96FEF1E150D}" presName="conn2-1" presStyleLbl="parChTrans1D4" presStyleIdx="3" presStyleCnt="6"/>
      <dgm:spPr/>
    </dgm:pt>
    <dgm:pt modelId="{41C86D4F-984C-4591-A3DA-1A577DD6847C}" type="pres">
      <dgm:prSet presAssocID="{96BF36B5-C2AC-4E36-8673-E96FEF1E150D}" presName="connTx" presStyleLbl="parChTrans1D4" presStyleIdx="3" presStyleCnt="6"/>
      <dgm:spPr/>
    </dgm:pt>
    <dgm:pt modelId="{D47B1B2F-A914-4CE0-8496-C829FBA7BA52}" type="pres">
      <dgm:prSet presAssocID="{79A78912-AEAF-45DB-A9A7-8278A4022058}" presName="root2" presStyleCnt="0"/>
      <dgm:spPr/>
    </dgm:pt>
    <dgm:pt modelId="{94B43622-C84B-4980-925E-09E1884E576C}" type="pres">
      <dgm:prSet presAssocID="{79A78912-AEAF-45DB-A9A7-8278A4022058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D5D7B2-3928-4434-8355-D868C9F6530D}" type="pres">
      <dgm:prSet presAssocID="{79A78912-AEAF-45DB-A9A7-8278A4022058}" presName="level3hierChild" presStyleCnt="0"/>
      <dgm:spPr/>
    </dgm:pt>
    <dgm:pt modelId="{A404A068-DA68-4596-A74F-9CFCD4B26030}" type="pres">
      <dgm:prSet presAssocID="{39B0EDA9-A0A7-4A9D-A9FD-84FFE563BEAB}" presName="conn2-1" presStyleLbl="parChTrans1D4" presStyleIdx="4" presStyleCnt="6"/>
      <dgm:spPr/>
    </dgm:pt>
    <dgm:pt modelId="{F559C2E3-3FE4-451A-907F-FE7B06C1BDE4}" type="pres">
      <dgm:prSet presAssocID="{39B0EDA9-A0A7-4A9D-A9FD-84FFE563BEAB}" presName="connTx" presStyleLbl="parChTrans1D4" presStyleIdx="4" presStyleCnt="6"/>
      <dgm:spPr/>
    </dgm:pt>
    <dgm:pt modelId="{008E1BA3-0C19-4C5F-A0DB-AA02CDADB1CD}" type="pres">
      <dgm:prSet presAssocID="{5F12D821-F0A5-4CEA-B7E2-83732BEE815B}" presName="root2" presStyleCnt="0"/>
      <dgm:spPr/>
    </dgm:pt>
    <dgm:pt modelId="{F35D101C-1B01-4389-B094-A6DC7E9AD514}" type="pres">
      <dgm:prSet presAssocID="{5F12D821-F0A5-4CEA-B7E2-83732BEE815B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7D838E-9440-4C1E-91C4-4C6F73C87BC3}" type="pres">
      <dgm:prSet presAssocID="{5F12D821-F0A5-4CEA-B7E2-83732BEE815B}" presName="level3hierChild" presStyleCnt="0"/>
      <dgm:spPr/>
    </dgm:pt>
    <dgm:pt modelId="{7062A7D1-0B3D-44E7-811C-FE412928FAC8}" type="pres">
      <dgm:prSet presAssocID="{FA2302D0-677B-40DA-9817-6A19F714D7BA}" presName="conn2-1" presStyleLbl="parChTrans1D4" presStyleIdx="5" presStyleCnt="6"/>
      <dgm:spPr/>
    </dgm:pt>
    <dgm:pt modelId="{2EC61808-52BB-4DFE-94BA-9392CBAC6F23}" type="pres">
      <dgm:prSet presAssocID="{FA2302D0-677B-40DA-9817-6A19F714D7BA}" presName="connTx" presStyleLbl="parChTrans1D4" presStyleIdx="5" presStyleCnt="6"/>
      <dgm:spPr/>
    </dgm:pt>
    <dgm:pt modelId="{5850D76A-EB89-429E-870B-E5CA4309F2D8}" type="pres">
      <dgm:prSet presAssocID="{19953B06-7097-47F6-8334-62DA0E215CAC}" presName="root2" presStyleCnt="0"/>
      <dgm:spPr/>
    </dgm:pt>
    <dgm:pt modelId="{7BEFC5ED-E5D4-4DA1-9E0C-1F1A0F0178AD}" type="pres">
      <dgm:prSet presAssocID="{19953B06-7097-47F6-8334-62DA0E215CAC}" presName="LevelTwoTextNode" presStyleLbl="node4" presStyleIdx="5" presStyleCnt="6">
        <dgm:presLayoutVars>
          <dgm:chPref val="3"/>
        </dgm:presLayoutVars>
      </dgm:prSet>
      <dgm:spPr/>
    </dgm:pt>
    <dgm:pt modelId="{CD9A5307-44C6-47AF-A101-7AEB3A4BF6FE}" type="pres">
      <dgm:prSet presAssocID="{19953B06-7097-47F6-8334-62DA0E215CAC}" presName="level3hierChild" presStyleCnt="0"/>
      <dgm:spPr/>
    </dgm:pt>
  </dgm:ptLst>
  <dgm:cxnLst>
    <dgm:cxn modelId="{9B10796A-37CD-41AA-8D78-9A22193F7DA6}" type="presOf" srcId="{E036988D-68AD-45FD-9258-C716E0F1B05B}" destId="{727AFBD5-E22E-4235-9CA8-D02CDC3F00F9}" srcOrd="1" destOrd="0" presId="urn:microsoft.com/office/officeart/2005/8/layout/hierarchy2"/>
    <dgm:cxn modelId="{8A6C4077-19D1-4258-BE84-1CEBD23AE41A}" type="presOf" srcId="{5F12D821-F0A5-4CEA-B7E2-83732BEE815B}" destId="{F35D101C-1B01-4389-B094-A6DC7E9AD514}" srcOrd="0" destOrd="0" presId="urn:microsoft.com/office/officeart/2005/8/layout/hierarchy2"/>
    <dgm:cxn modelId="{B50C34C1-082A-4CFB-834B-C0C9F3A86AE0}" srcId="{B3726D27-7316-4DEF-81FC-C24B789E990A}" destId="{CF07D2DB-63F0-4E9F-BB55-763AB7492AA3}" srcOrd="0" destOrd="0" parTransId="{2FF30676-41C3-46E1-954B-B873843DBF42}" sibTransId="{5AA473CC-0665-4E3C-BA47-C714AAE87E75}"/>
    <dgm:cxn modelId="{51CBAF6E-FA26-4301-A722-23CA6ED39DF0}" type="presOf" srcId="{72C0396D-EDF9-486F-865C-E3CEBDA45E18}" destId="{95C2B874-DF4E-4A4D-9216-E288E8F32909}" srcOrd="0" destOrd="0" presId="urn:microsoft.com/office/officeart/2005/8/layout/hierarchy2"/>
    <dgm:cxn modelId="{B2A66807-B7E0-4191-BE23-F6B7D870D3F4}" type="presOf" srcId="{9A3581D0-2A56-4880-9280-2452EAEC75D5}" destId="{AD978474-B97C-448A-96C5-16734B2E9DAB}" srcOrd="0" destOrd="0" presId="urn:microsoft.com/office/officeart/2005/8/layout/hierarchy2"/>
    <dgm:cxn modelId="{94A405C9-5255-4724-B1BF-248599CF465F}" srcId="{79A78912-AEAF-45DB-A9A7-8278A4022058}" destId="{5F12D821-F0A5-4CEA-B7E2-83732BEE815B}" srcOrd="0" destOrd="0" parTransId="{39B0EDA9-A0A7-4A9D-A9FD-84FFE563BEAB}" sibTransId="{8FF6CB10-4F3C-4562-B610-3A615E6D8012}"/>
    <dgm:cxn modelId="{C61235A5-4E80-4AB0-B621-6CA6CF63B7AD}" srcId="{72C0396D-EDF9-486F-865C-E3CEBDA45E18}" destId="{CDF8B3E8-4AE9-4E12-A7C9-57EB7F423989}" srcOrd="0" destOrd="0" parTransId="{E036988D-68AD-45FD-9258-C716E0F1B05B}" sibTransId="{8C8F094C-4DB5-4D45-AA38-967C5530AC2F}"/>
    <dgm:cxn modelId="{57E3531F-D2FA-4529-97AF-89F61E4400B2}" type="presOf" srcId="{39B0EDA9-A0A7-4A9D-A9FD-84FFE563BEAB}" destId="{F559C2E3-3FE4-451A-907F-FE7B06C1BDE4}" srcOrd="1" destOrd="0" presId="urn:microsoft.com/office/officeart/2005/8/layout/hierarchy2"/>
    <dgm:cxn modelId="{FDA755D2-2762-46D8-8FD0-B67BC4A9BF6F}" type="presOf" srcId="{79A78912-AEAF-45DB-A9A7-8278A4022058}" destId="{94B43622-C84B-4980-925E-09E1884E576C}" srcOrd="0" destOrd="0" presId="urn:microsoft.com/office/officeart/2005/8/layout/hierarchy2"/>
    <dgm:cxn modelId="{E478F2A4-A509-44C8-943E-87E5EC28DFA9}" type="presOf" srcId="{19953B06-7097-47F6-8334-62DA0E215CAC}" destId="{7BEFC5ED-E5D4-4DA1-9E0C-1F1A0F0178AD}" srcOrd="0" destOrd="0" presId="urn:microsoft.com/office/officeart/2005/8/layout/hierarchy2"/>
    <dgm:cxn modelId="{35C0320A-99F4-4C63-AA0F-3DE90896E0C1}" type="presOf" srcId="{96BF36B5-C2AC-4E36-8673-E96FEF1E150D}" destId="{2F697AF2-C6AC-47EF-BF58-8DAE957D20FE}" srcOrd="0" destOrd="0" presId="urn:microsoft.com/office/officeart/2005/8/layout/hierarchy2"/>
    <dgm:cxn modelId="{44875F9C-F671-4E3C-BAF5-8901F7971B41}" type="presOf" srcId="{4719F711-64DA-4B97-95A7-658ACD18A401}" destId="{0F2D002D-9176-4122-86CC-872ACBC9223E}" srcOrd="1" destOrd="0" presId="urn:microsoft.com/office/officeart/2005/8/layout/hierarchy2"/>
    <dgm:cxn modelId="{A64CCE17-1386-4531-9EDE-3DB857D65594}" type="presOf" srcId="{B3726D27-7316-4DEF-81FC-C24B789E990A}" destId="{DF401637-09B4-4C0B-A3B8-DEDB93749BD1}" srcOrd="0" destOrd="0" presId="urn:microsoft.com/office/officeart/2005/8/layout/hierarchy2"/>
    <dgm:cxn modelId="{22830872-F166-4D6D-81F1-A40E6AD2DC9D}" type="presOf" srcId="{221CE34E-8C15-4D25-9391-96B3FA7788FD}" destId="{58D4517C-BC76-4849-A11D-C9D3A58B7D9B}" srcOrd="0" destOrd="0" presId="urn:microsoft.com/office/officeart/2005/8/layout/hierarchy2"/>
    <dgm:cxn modelId="{20D3E8FC-F0BB-4F84-AE74-6FE93065295C}" type="presOf" srcId="{CDF8B3E8-4AE9-4E12-A7C9-57EB7F423989}" destId="{91F667F1-C2C3-4FE7-B70E-A5F68FC4CEE3}" srcOrd="0" destOrd="0" presId="urn:microsoft.com/office/officeart/2005/8/layout/hierarchy2"/>
    <dgm:cxn modelId="{137A0C09-B191-4799-B72C-693989376E28}" type="presOf" srcId="{39B0EDA9-A0A7-4A9D-A9FD-84FFE563BEAB}" destId="{A404A068-DA68-4596-A74F-9CFCD4B26030}" srcOrd="0" destOrd="0" presId="urn:microsoft.com/office/officeart/2005/8/layout/hierarchy2"/>
    <dgm:cxn modelId="{3090EEFD-AAAB-418B-B6CF-E5CA78D301CD}" type="presOf" srcId="{4272B9DB-6971-4367-A76B-27C1A260383E}" destId="{BB54A1C9-8D89-40DA-934E-9CFE08217A0D}" srcOrd="0" destOrd="0" presId="urn:microsoft.com/office/officeart/2005/8/layout/hierarchy2"/>
    <dgm:cxn modelId="{7D63B9B4-8EE4-428F-A92C-C1252AAFE2B9}" srcId="{79A78912-AEAF-45DB-A9A7-8278A4022058}" destId="{19953B06-7097-47F6-8334-62DA0E215CAC}" srcOrd="1" destOrd="0" parTransId="{FA2302D0-677B-40DA-9817-6A19F714D7BA}" sibTransId="{D6FCEC28-8160-4693-88BB-D684A8634473}"/>
    <dgm:cxn modelId="{9A901E51-D7EC-4C99-B186-9CB5F5ACB425}" type="presOf" srcId="{196A6914-0464-4A1D-B04A-C5679EBAAB55}" destId="{15E77312-14D5-4A18-828D-7E04AFF650B1}" srcOrd="0" destOrd="0" presId="urn:microsoft.com/office/officeart/2005/8/layout/hierarchy2"/>
    <dgm:cxn modelId="{DF8C154A-36FC-4FD9-A8DC-79DA677DDBD5}" type="presOf" srcId="{EE0609C2-6E50-4F64-A840-2A67CA42D1D3}" destId="{E9C91BCF-561A-47C1-9C90-FE391EE281B7}" srcOrd="0" destOrd="0" presId="urn:microsoft.com/office/officeart/2005/8/layout/hierarchy2"/>
    <dgm:cxn modelId="{81850779-251A-4CB9-9783-E20CE46D7BE5}" srcId="{CDF8B3E8-4AE9-4E12-A7C9-57EB7F423989}" destId="{4A4A08BD-1570-49E0-9427-027C4D9ED587}" srcOrd="1" destOrd="0" parTransId="{EE0609C2-6E50-4F64-A840-2A67CA42D1D3}" sibTransId="{52102EF7-5E9F-4617-98BD-86E742506C4E}"/>
    <dgm:cxn modelId="{F3E50ED7-D464-4876-AA6E-56F255C9DF93}" srcId="{CF07D2DB-63F0-4E9F-BB55-763AB7492AA3}" destId="{4272B9DB-6971-4367-A76B-27C1A260383E}" srcOrd="1" destOrd="0" parTransId="{4719F711-64DA-4B97-95A7-658ACD18A401}" sibTransId="{EA5FE863-9264-4B84-B88C-944DCB3ADD3B}"/>
    <dgm:cxn modelId="{679F3312-1D8F-49D1-B677-E65A3F0AECEE}" type="presOf" srcId="{EEAFC22B-7B10-462C-BF4C-6D67301E2A8E}" destId="{00C244AA-52CE-4C5D-844D-D9D29EAC08CF}" srcOrd="1" destOrd="0" presId="urn:microsoft.com/office/officeart/2005/8/layout/hierarchy2"/>
    <dgm:cxn modelId="{C2A92B1F-C852-4429-B08E-F3089D545585}" type="presOf" srcId="{E036988D-68AD-45FD-9258-C716E0F1B05B}" destId="{459E2A26-6DD5-4222-B180-EF85222EDA59}" srcOrd="0" destOrd="0" presId="urn:microsoft.com/office/officeart/2005/8/layout/hierarchy2"/>
    <dgm:cxn modelId="{8E6F8875-5BAA-473B-940A-3623D2DB851E}" srcId="{72C0396D-EDF9-486F-865C-E3CEBDA45E18}" destId="{79A78912-AEAF-45DB-A9A7-8278A4022058}" srcOrd="1" destOrd="0" parTransId="{96BF36B5-C2AC-4E36-8673-E96FEF1E150D}" sibTransId="{318543F9-CD14-40C5-A9F3-75227A083E37}"/>
    <dgm:cxn modelId="{05CEF7EB-DC26-4A66-BD97-218BF9B98FB9}" type="presOf" srcId="{EE0609C2-6E50-4F64-A840-2A67CA42D1D3}" destId="{A129CAB9-F5AA-45CD-8F15-6E8D19554D3A}" srcOrd="1" destOrd="0" presId="urn:microsoft.com/office/officeart/2005/8/layout/hierarchy2"/>
    <dgm:cxn modelId="{3401CEFD-FD62-4038-9CBC-0B5E91761203}" type="presOf" srcId="{96BF36B5-C2AC-4E36-8673-E96FEF1E150D}" destId="{41C86D4F-984C-4591-A3DA-1A577DD6847C}" srcOrd="1" destOrd="0" presId="urn:microsoft.com/office/officeart/2005/8/layout/hierarchy2"/>
    <dgm:cxn modelId="{6A9F3485-3B85-4C43-A461-E0FA60808A85}" type="presOf" srcId="{221CE34E-8C15-4D25-9391-96B3FA7788FD}" destId="{512A9C1A-05B8-4551-9A08-97243CFDF623}" srcOrd="1" destOrd="0" presId="urn:microsoft.com/office/officeart/2005/8/layout/hierarchy2"/>
    <dgm:cxn modelId="{3FAA880D-206C-4FDF-A298-020F249A5537}" srcId="{CDF8B3E8-4AE9-4E12-A7C9-57EB7F423989}" destId="{9A3581D0-2A56-4880-9280-2452EAEC75D5}" srcOrd="0" destOrd="0" parTransId="{221CE34E-8C15-4D25-9391-96B3FA7788FD}" sibTransId="{E2EC6EFA-6858-4FD1-9E64-E9F949516D35}"/>
    <dgm:cxn modelId="{993FC178-A8D9-4186-84D9-65764FC3EDB1}" type="presOf" srcId="{25345FE0-251B-4657-B809-C23DBF4B5E33}" destId="{D69471DB-83B5-4BEA-A888-624C89DDC7E7}" srcOrd="0" destOrd="0" presId="urn:microsoft.com/office/officeart/2005/8/layout/hierarchy2"/>
    <dgm:cxn modelId="{AE5EA48E-7A94-493B-8BF9-F33143116F0C}" type="presOf" srcId="{EEAFC22B-7B10-462C-BF4C-6D67301E2A8E}" destId="{528BBDE4-2F6F-4FB7-B144-2B8CFC944AA5}" srcOrd="0" destOrd="0" presId="urn:microsoft.com/office/officeart/2005/8/layout/hierarchy2"/>
    <dgm:cxn modelId="{1B4DF94E-3770-4A1F-B7CE-DD9C81BC12FE}" type="presOf" srcId="{B254B8E9-51FA-4E3F-8138-425DE203BD31}" destId="{AD08AD2B-28E2-47BB-B6D8-4CE34B824BEB}" srcOrd="0" destOrd="0" presId="urn:microsoft.com/office/officeart/2005/8/layout/hierarchy2"/>
    <dgm:cxn modelId="{0DA1A90E-0A53-44C0-BA2E-DBA8C0A97F2F}" type="presOf" srcId="{FA2302D0-677B-40DA-9817-6A19F714D7BA}" destId="{7062A7D1-0B3D-44E7-811C-FE412928FAC8}" srcOrd="0" destOrd="0" presId="urn:microsoft.com/office/officeart/2005/8/layout/hierarchy2"/>
    <dgm:cxn modelId="{BA9E51DA-AE6D-481E-A572-9F5C35463668}" srcId="{4272B9DB-6971-4367-A76B-27C1A260383E}" destId="{B254B8E9-51FA-4E3F-8138-425DE203BD31}" srcOrd="0" destOrd="0" parTransId="{25345FE0-251B-4657-B809-C23DBF4B5E33}" sibTransId="{F5110702-005D-475B-AB30-9A72B51336F3}"/>
    <dgm:cxn modelId="{EAC78FB6-799B-4794-955E-3C2FC927351E}" type="presOf" srcId="{CF07D2DB-63F0-4E9F-BB55-763AB7492AA3}" destId="{5659C078-CE9A-4901-9EE1-D99C3BEE7180}" srcOrd="0" destOrd="0" presId="urn:microsoft.com/office/officeart/2005/8/layout/hierarchy2"/>
    <dgm:cxn modelId="{D026ACD6-39D6-40DC-BFD0-05FF7FD8D1E2}" type="presOf" srcId="{4719F711-64DA-4B97-95A7-658ACD18A401}" destId="{5FE19351-E930-4252-A289-E18F7C29CE4E}" srcOrd="0" destOrd="0" presId="urn:microsoft.com/office/officeart/2005/8/layout/hierarchy2"/>
    <dgm:cxn modelId="{FB4356BD-15D6-444A-97D0-0C95FDD01E88}" type="presOf" srcId="{25345FE0-251B-4657-B809-C23DBF4B5E33}" destId="{64996851-6395-40A3-BC96-13EDF22952A2}" srcOrd="1" destOrd="0" presId="urn:microsoft.com/office/officeart/2005/8/layout/hierarchy2"/>
    <dgm:cxn modelId="{776AD746-3D9C-494C-B14F-739DAD70A364}" type="presOf" srcId="{4A4A08BD-1570-49E0-9427-027C4D9ED587}" destId="{E86775E6-1CE3-4E4A-BA86-757C9038E7C9}" srcOrd="0" destOrd="0" presId="urn:microsoft.com/office/officeart/2005/8/layout/hierarchy2"/>
    <dgm:cxn modelId="{CF805431-3865-405D-B6DA-A7CD37F61118}" type="presOf" srcId="{367B5E83-EA3B-4F07-99E4-072237EA872B}" destId="{A9EFA05A-8E6E-4A6B-A1EF-970E9E3FAF09}" srcOrd="1" destOrd="0" presId="urn:microsoft.com/office/officeart/2005/8/layout/hierarchy2"/>
    <dgm:cxn modelId="{B855735D-750B-49BC-BE57-03308F8A3356}" srcId="{4272B9DB-6971-4367-A76B-27C1A260383E}" destId="{72C0396D-EDF9-486F-865C-E3CEBDA45E18}" srcOrd="1" destOrd="0" parTransId="{367B5E83-EA3B-4F07-99E4-072237EA872B}" sibTransId="{3E28D316-D469-418D-9A63-2AE23D09A108}"/>
    <dgm:cxn modelId="{D5C14A14-3BD8-4EB0-AEE6-8F03D75758BE}" srcId="{CF07D2DB-63F0-4E9F-BB55-763AB7492AA3}" destId="{196A6914-0464-4A1D-B04A-C5679EBAAB55}" srcOrd="0" destOrd="0" parTransId="{EEAFC22B-7B10-462C-BF4C-6D67301E2A8E}" sibTransId="{558A56BB-5714-4B12-881B-3B246BC7770C}"/>
    <dgm:cxn modelId="{9E779CE0-A201-47B8-AF43-325909A5AFE0}" type="presOf" srcId="{367B5E83-EA3B-4F07-99E4-072237EA872B}" destId="{90745C0D-0CB3-44D3-AD2B-DAC62A6BCFE0}" srcOrd="0" destOrd="0" presId="urn:microsoft.com/office/officeart/2005/8/layout/hierarchy2"/>
    <dgm:cxn modelId="{486D9359-ABE3-4505-B1FA-7430DD8CEFB3}" type="presOf" srcId="{FA2302D0-677B-40DA-9817-6A19F714D7BA}" destId="{2EC61808-52BB-4DFE-94BA-9392CBAC6F23}" srcOrd="1" destOrd="0" presId="urn:microsoft.com/office/officeart/2005/8/layout/hierarchy2"/>
    <dgm:cxn modelId="{4ECD9B57-DEA2-4540-A9BF-46FF4D813443}" type="presParOf" srcId="{DF401637-09B4-4C0B-A3B8-DEDB93749BD1}" destId="{E3221E5C-5CF2-48EA-AA51-547330900C62}" srcOrd="0" destOrd="0" presId="urn:microsoft.com/office/officeart/2005/8/layout/hierarchy2"/>
    <dgm:cxn modelId="{3E82D3DB-69EB-4B68-87EA-24EDBF6D8BC8}" type="presParOf" srcId="{E3221E5C-5CF2-48EA-AA51-547330900C62}" destId="{5659C078-CE9A-4901-9EE1-D99C3BEE7180}" srcOrd="0" destOrd="0" presId="urn:microsoft.com/office/officeart/2005/8/layout/hierarchy2"/>
    <dgm:cxn modelId="{38E01FB6-D15E-4207-B45E-185512AFE10F}" type="presParOf" srcId="{E3221E5C-5CF2-48EA-AA51-547330900C62}" destId="{643D3527-B9B7-49AC-987E-961AD63606ED}" srcOrd="1" destOrd="0" presId="urn:microsoft.com/office/officeart/2005/8/layout/hierarchy2"/>
    <dgm:cxn modelId="{5F5B1003-2103-409D-89DF-714293E19DE8}" type="presParOf" srcId="{643D3527-B9B7-49AC-987E-961AD63606ED}" destId="{528BBDE4-2F6F-4FB7-B144-2B8CFC944AA5}" srcOrd="0" destOrd="0" presId="urn:microsoft.com/office/officeart/2005/8/layout/hierarchy2"/>
    <dgm:cxn modelId="{95F557F8-9AB9-4829-B861-EBA284743D56}" type="presParOf" srcId="{528BBDE4-2F6F-4FB7-B144-2B8CFC944AA5}" destId="{00C244AA-52CE-4C5D-844D-D9D29EAC08CF}" srcOrd="0" destOrd="0" presId="urn:microsoft.com/office/officeart/2005/8/layout/hierarchy2"/>
    <dgm:cxn modelId="{0230636B-6EDF-47F7-88DB-7EFD4CE529DB}" type="presParOf" srcId="{643D3527-B9B7-49AC-987E-961AD63606ED}" destId="{59179568-EC95-466E-9FF7-67D04A9E0458}" srcOrd="1" destOrd="0" presId="urn:microsoft.com/office/officeart/2005/8/layout/hierarchy2"/>
    <dgm:cxn modelId="{10BB49F7-A5B5-4F6F-8281-77D9B9E31EC3}" type="presParOf" srcId="{59179568-EC95-466E-9FF7-67D04A9E0458}" destId="{15E77312-14D5-4A18-828D-7E04AFF650B1}" srcOrd="0" destOrd="0" presId="urn:microsoft.com/office/officeart/2005/8/layout/hierarchy2"/>
    <dgm:cxn modelId="{1A6CC8CF-71CD-4C34-BA38-47746210A822}" type="presParOf" srcId="{59179568-EC95-466E-9FF7-67D04A9E0458}" destId="{CC452B9E-11BE-42F9-B00D-2DDB1DEC947F}" srcOrd="1" destOrd="0" presId="urn:microsoft.com/office/officeart/2005/8/layout/hierarchy2"/>
    <dgm:cxn modelId="{A06717CC-35B8-4A7F-B44F-279CFDBE16A4}" type="presParOf" srcId="{643D3527-B9B7-49AC-987E-961AD63606ED}" destId="{5FE19351-E930-4252-A289-E18F7C29CE4E}" srcOrd="2" destOrd="0" presId="urn:microsoft.com/office/officeart/2005/8/layout/hierarchy2"/>
    <dgm:cxn modelId="{67903B17-E7E9-4BE2-996B-7542B9012E61}" type="presParOf" srcId="{5FE19351-E930-4252-A289-E18F7C29CE4E}" destId="{0F2D002D-9176-4122-86CC-872ACBC9223E}" srcOrd="0" destOrd="0" presId="urn:microsoft.com/office/officeart/2005/8/layout/hierarchy2"/>
    <dgm:cxn modelId="{DD776D2E-F5FE-484D-86E4-4A8DC1576CED}" type="presParOf" srcId="{643D3527-B9B7-49AC-987E-961AD63606ED}" destId="{35778292-2A3E-4CF6-BA78-4411B649FCDA}" srcOrd="3" destOrd="0" presId="urn:microsoft.com/office/officeart/2005/8/layout/hierarchy2"/>
    <dgm:cxn modelId="{DF02D877-99A2-430C-BCB2-5779F0F25749}" type="presParOf" srcId="{35778292-2A3E-4CF6-BA78-4411B649FCDA}" destId="{BB54A1C9-8D89-40DA-934E-9CFE08217A0D}" srcOrd="0" destOrd="0" presId="urn:microsoft.com/office/officeart/2005/8/layout/hierarchy2"/>
    <dgm:cxn modelId="{5078F79B-CD7C-4D2E-8367-C4685C767B73}" type="presParOf" srcId="{35778292-2A3E-4CF6-BA78-4411B649FCDA}" destId="{2E1C9D54-4F1F-4BC1-9EDF-AC7C927B4740}" srcOrd="1" destOrd="0" presId="urn:microsoft.com/office/officeart/2005/8/layout/hierarchy2"/>
    <dgm:cxn modelId="{2F835423-DCD8-40A6-8ACC-30A1E346844F}" type="presParOf" srcId="{2E1C9D54-4F1F-4BC1-9EDF-AC7C927B4740}" destId="{D69471DB-83B5-4BEA-A888-624C89DDC7E7}" srcOrd="0" destOrd="0" presId="urn:microsoft.com/office/officeart/2005/8/layout/hierarchy2"/>
    <dgm:cxn modelId="{47AE619A-8C7E-4958-81D7-3D6BFB18C1A0}" type="presParOf" srcId="{D69471DB-83B5-4BEA-A888-624C89DDC7E7}" destId="{64996851-6395-40A3-BC96-13EDF22952A2}" srcOrd="0" destOrd="0" presId="urn:microsoft.com/office/officeart/2005/8/layout/hierarchy2"/>
    <dgm:cxn modelId="{289886F7-5FDF-4AC2-BD7A-039C026AC1CF}" type="presParOf" srcId="{2E1C9D54-4F1F-4BC1-9EDF-AC7C927B4740}" destId="{C47F795C-47F7-4F33-85AB-48DF1735360D}" srcOrd="1" destOrd="0" presId="urn:microsoft.com/office/officeart/2005/8/layout/hierarchy2"/>
    <dgm:cxn modelId="{30F3233A-6B45-4B55-9A94-814F9571578D}" type="presParOf" srcId="{C47F795C-47F7-4F33-85AB-48DF1735360D}" destId="{AD08AD2B-28E2-47BB-B6D8-4CE34B824BEB}" srcOrd="0" destOrd="0" presId="urn:microsoft.com/office/officeart/2005/8/layout/hierarchy2"/>
    <dgm:cxn modelId="{984D75E7-0BC2-43F2-85C4-FD6CDACB6901}" type="presParOf" srcId="{C47F795C-47F7-4F33-85AB-48DF1735360D}" destId="{FD4C964A-5D37-47A3-A20A-328D8F270F91}" srcOrd="1" destOrd="0" presId="urn:microsoft.com/office/officeart/2005/8/layout/hierarchy2"/>
    <dgm:cxn modelId="{1A2AC649-C984-4010-828F-71CB9A06F280}" type="presParOf" srcId="{2E1C9D54-4F1F-4BC1-9EDF-AC7C927B4740}" destId="{90745C0D-0CB3-44D3-AD2B-DAC62A6BCFE0}" srcOrd="2" destOrd="0" presId="urn:microsoft.com/office/officeart/2005/8/layout/hierarchy2"/>
    <dgm:cxn modelId="{1D6B7727-26B2-460D-A744-E24CCC130114}" type="presParOf" srcId="{90745C0D-0CB3-44D3-AD2B-DAC62A6BCFE0}" destId="{A9EFA05A-8E6E-4A6B-A1EF-970E9E3FAF09}" srcOrd="0" destOrd="0" presId="urn:microsoft.com/office/officeart/2005/8/layout/hierarchy2"/>
    <dgm:cxn modelId="{D03B941A-E5F2-48F2-ABA9-88545494370E}" type="presParOf" srcId="{2E1C9D54-4F1F-4BC1-9EDF-AC7C927B4740}" destId="{D9670DE1-5DFD-4838-BC5E-4867F619C579}" srcOrd="3" destOrd="0" presId="urn:microsoft.com/office/officeart/2005/8/layout/hierarchy2"/>
    <dgm:cxn modelId="{22F5444F-D869-4FDB-BE9C-379588DDB522}" type="presParOf" srcId="{D9670DE1-5DFD-4838-BC5E-4867F619C579}" destId="{95C2B874-DF4E-4A4D-9216-E288E8F32909}" srcOrd="0" destOrd="0" presId="urn:microsoft.com/office/officeart/2005/8/layout/hierarchy2"/>
    <dgm:cxn modelId="{1417ACB3-19E5-4C16-B733-59E50510606B}" type="presParOf" srcId="{D9670DE1-5DFD-4838-BC5E-4867F619C579}" destId="{02A8385D-A07A-4142-A45A-231F686B157A}" srcOrd="1" destOrd="0" presId="urn:microsoft.com/office/officeart/2005/8/layout/hierarchy2"/>
    <dgm:cxn modelId="{B0E95844-9293-43D8-B76A-79C2DC4024EB}" type="presParOf" srcId="{02A8385D-A07A-4142-A45A-231F686B157A}" destId="{459E2A26-6DD5-4222-B180-EF85222EDA59}" srcOrd="0" destOrd="0" presId="urn:microsoft.com/office/officeart/2005/8/layout/hierarchy2"/>
    <dgm:cxn modelId="{DE3F8B43-CB5A-4630-8397-858426A9C0BE}" type="presParOf" srcId="{459E2A26-6DD5-4222-B180-EF85222EDA59}" destId="{727AFBD5-E22E-4235-9CA8-D02CDC3F00F9}" srcOrd="0" destOrd="0" presId="urn:microsoft.com/office/officeart/2005/8/layout/hierarchy2"/>
    <dgm:cxn modelId="{5FDAE465-B46E-44CF-B98B-510B87BEF55A}" type="presParOf" srcId="{02A8385D-A07A-4142-A45A-231F686B157A}" destId="{5075E603-1156-4C77-9155-3F4BFE0BC26B}" srcOrd="1" destOrd="0" presId="urn:microsoft.com/office/officeart/2005/8/layout/hierarchy2"/>
    <dgm:cxn modelId="{A00DE33B-4D1C-446A-ACCE-683341C792E1}" type="presParOf" srcId="{5075E603-1156-4C77-9155-3F4BFE0BC26B}" destId="{91F667F1-C2C3-4FE7-B70E-A5F68FC4CEE3}" srcOrd="0" destOrd="0" presId="urn:microsoft.com/office/officeart/2005/8/layout/hierarchy2"/>
    <dgm:cxn modelId="{A264405F-B022-4026-A2CF-18FC7D6D8ABF}" type="presParOf" srcId="{5075E603-1156-4C77-9155-3F4BFE0BC26B}" destId="{181F4B07-9E64-4043-9072-8199CC70A1E0}" srcOrd="1" destOrd="0" presId="urn:microsoft.com/office/officeart/2005/8/layout/hierarchy2"/>
    <dgm:cxn modelId="{41DACFCD-D08D-48B9-BE1A-0C2E66379E93}" type="presParOf" srcId="{181F4B07-9E64-4043-9072-8199CC70A1E0}" destId="{58D4517C-BC76-4849-A11D-C9D3A58B7D9B}" srcOrd="0" destOrd="0" presId="urn:microsoft.com/office/officeart/2005/8/layout/hierarchy2"/>
    <dgm:cxn modelId="{BB714323-B327-42A2-AE61-AF6F46C2E576}" type="presParOf" srcId="{58D4517C-BC76-4849-A11D-C9D3A58B7D9B}" destId="{512A9C1A-05B8-4551-9A08-97243CFDF623}" srcOrd="0" destOrd="0" presId="urn:microsoft.com/office/officeart/2005/8/layout/hierarchy2"/>
    <dgm:cxn modelId="{B8B3FA69-0860-4AF5-BE17-5379D58FD2E9}" type="presParOf" srcId="{181F4B07-9E64-4043-9072-8199CC70A1E0}" destId="{E51CF6A6-6A4E-4511-9740-D2498FF4AB66}" srcOrd="1" destOrd="0" presId="urn:microsoft.com/office/officeart/2005/8/layout/hierarchy2"/>
    <dgm:cxn modelId="{7F71F84A-B179-464C-AE2C-0DEA279AF326}" type="presParOf" srcId="{E51CF6A6-6A4E-4511-9740-D2498FF4AB66}" destId="{AD978474-B97C-448A-96C5-16734B2E9DAB}" srcOrd="0" destOrd="0" presId="urn:microsoft.com/office/officeart/2005/8/layout/hierarchy2"/>
    <dgm:cxn modelId="{CBCE9762-601E-4BB5-88CB-D2C1C78F6F44}" type="presParOf" srcId="{E51CF6A6-6A4E-4511-9740-D2498FF4AB66}" destId="{62C9C3FA-C521-41BD-AE02-4AD5E381D076}" srcOrd="1" destOrd="0" presId="urn:microsoft.com/office/officeart/2005/8/layout/hierarchy2"/>
    <dgm:cxn modelId="{F20D00C7-3BA2-4A10-8D55-F2BC765A9368}" type="presParOf" srcId="{181F4B07-9E64-4043-9072-8199CC70A1E0}" destId="{E9C91BCF-561A-47C1-9C90-FE391EE281B7}" srcOrd="2" destOrd="0" presId="urn:microsoft.com/office/officeart/2005/8/layout/hierarchy2"/>
    <dgm:cxn modelId="{9A86988C-C679-4670-9EE2-F38F0592B54F}" type="presParOf" srcId="{E9C91BCF-561A-47C1-9C90-FE391EE281B7}" destId="{A129CAB9-F5AA-45CD-8F15-6E8D19554D3A}" srcOrd="0" destOrd="0" presId="urn:microsoft.com/office/officeart/2005/8/layout/hierarchy2"/>
    <dgm:cxn modelId="{610D9568-9BD7-4014-AF9A-60C4B9F93935}" type="presParOf" srcId="{181F4B07-9E64-4043-9072-8199CC70A1E0}" destId="{71D2DA7A-7526-4CAD-918F-6165C9A140A4}" srcOrd="3" destOrd="0" presId="urn:microsoft.com/office/officeart/2005/8/layout/hierarchy2"/>
    <dgm:cxn modelId="{6FE59A88-619A-4EE2-89C9-424E44006544}" type="presParOf" srcId="{71D2DA7A-7526-4CAD-918F-6165C9A140A4}" destId="{E86775E6-1CE3-4E4A-BA86-757C9038E7C9}" srcOrd="0" destOrd="0" presId="urn:microsoft.com/office/officeart/2005/8/layout/hierarchy2"/>
    <dgm:cxn modelId="{9B23987B-821C-472C-8EB9-5EA87CF24286}" type="presParOf" srcId="{71D2DA7A-7526-4CAD-918F-6165C9A140A4}" destId="{C1EBB237-3493-4BC5-8A98-EAAB63F8F217}" srcOrd="1" destOrd="0" presId="urn:microsoft.com/office/officeart/2005/8/layout/hierarchy2"/>
    <dgm:cxn modelId="{523A3E2E-FB0F-4608-802E-1C48B0B65BFD}" type="presParOf" srcId="{02A8385D-A07A-4142-A45A-231F686B157A}" destId="{2F697AF2-C6AC-47EF-BF58-8DAE957D20FE}" srcOrd="2" destOrd="0" presId="urn:microsoft.com/office/officeart/2005/8/layout/hierarchy2"/>
    <dgm:cxn modelId="{1BA87C79-DE1A-4AD0-8411-180688851411}" type="presParOf" srcId="{2F697AF2-C6AC-47EF-BF58-8DAE957D20FE}" destId="{41C86D4F-984C-4591-A3DA-1A577DD6847C}" srcOrd="0" destOrd="0" presId="urn:microsoft.com/office/officeart/2005/8/layout/hierarchy2"/>
    <dgm:cxn modelId="{A525D7E3-BF1E-4C43-921E-DCCB0765738D}" type="presParOf" srcId="{02A8385D-A07A-4142-A45A-231F686B157A}" destId="{D47B1B2F-A914-4CE0-8496-C829FBA7BA52}" srcOrd="3" destOrd="0" presId="urn:microsoft.com/office/officeart/2005/8/layout/hierarchy2"/>
    <dgm:cxn modelId="{BE10ED59-62C6-43ED-818A-B084904BD666}" type="presParOf" srcId="{D47B1B2F-A914-4CE0-8496-C829FBA7BA52}" destId="{94B43622-C84B-4980-925E-09E1884E576C}" srcOrd="0" destOrd="0" presId="urn:microsoft.com/office/officeart/2005/8/layout/hierarchy2"/>
    <dgm:cxn modelId="{8E88B601-ACE1-4E77-9B13-3FADB0B5F1ED}" type="presParOf" srcId="{D47B1B2F-A914-4CE0-8496-C829FBA7BA52}" destId="{09D5D7B2-3928-4434-8355-D868C9F6530D}" srcOrd="1" destOrd="0" presId="urn:microsoft.com/office/officeart/2005/8/layout/hierarchy2"/>
    <dgm:cxn modelId="{899F068A-027C-427F-95D3-A8C137E519E8}" type="presParOf" srcId="{09D5D7B2-3928-4434-8355-D868C9F6530D}" destId="{A404A068-DA68-4596-A74F-9CFCD4B26030}" srcOrd="0" destOrd="0" presId="urn:microsoft.com/office/officeart/2005/8/layout/hierarchy2"/>
    <dgm:cxn modelId="{576002A6-CE0E-49E1-8F93-ABD8031F92CE}" type="presParOf" srcId="{A404A068-DA68-4596-A74F-9CFCD4B26030}" destId="{F559C2E3-3FE4-451A-907F-FE7B06C1BDE4}" srcOrd="0" destOrd="0" presId="urn:microsoft.com/office/officeart/2005/8/layout/hierarchy2"/>
    <dgm:cxn modelId="{B1D8F90C-128A-40DD-945D-6F4E07E587C5}" type="presParOf" srcId="{09D5D7B2-3928-4434-8355-D868C9F6530D}" destId="{008E1BA3-0C19-4C5F-A0DB-AA02CDADB1CD}" srcOrd="1" destOrd="0" presId="urn:microsoft.com/office/officeart/2005/8/layout/hierarchy2"/>
    <dgm:cxn modelId="{4B7F42EA-CAF1-448C-85CA-F40F48AF15C1}" type="presParOf" srcId="{008E1BA3-0C19-4C5F-A0DB-AA02CDADB1CD}" destId="{F35D101C-1B01-4389-B094-A6DC7E9AD514}" srcOrd="0" destOrd="0" presId="urn:microsoft.com/office/officeart/2005/8/layout/hierarchy2"/>
    <dgm:cxn modelId="{72088FC6-20AD-425B-AB38-F04F851A5583}" type="presParOf" srcId="{008E1BA3-0C19-4C5F-A0DB-AA02CDADB1CD}" destId="{037D838E-9440-4C1E-91C4-4C6F73C87BC3}" srcOrd="1" destOrd="0" presId="urn:microsoft.com/office/officeart/2005/8/layout/hierarchy2"/>
    <dgm:cxn modelId="{567C9B91-BA47-420C-B08E-060D42238BD4}" type="presParOf" srcId="{09D5D7B2-3928-4434-8355-D868C9F6530D}" destId="{7062A7D1-0B3D-44E7-811C-FE412928FAC8}" srcOrd="2" destOrd="0" presId="urn:microsoft.com/office/officeart/2005/8/layout/hierarchy2"/>
    <dgm:cxn modelId="{577639DE-D4EB-4E15-AC69-73BC00A2126E}" type="presParOf" srcId="{7062A7D1-0B3D-44E7-811C-FE412928FAC8}" destId="{2EC61808-52BB-4DFE-94BA-9392CBAC6F23}" srcOrd="0" destOrd="0" presId="urn:microsoft.com/office/officeart/2005/8/layout/hierarchy2"/>
    <dgm:cxn modelId="{DA211C7E-9152-4F62-A8D6-C2ECC3163A16}" type="presParOf" srcId="{09D5D7B2-3928-4434-8355-D868C9F6530D}" destId="{5850D76A-EB89-429E-870B-E5CA4309F2D8}" srcOrd="3" destOrd="0" presId="urn:microsoft.com/office/officeart/2005/8/layout/hierarchy2"/>
    <dgm:cxn modelId="{81B6DA3F-7ABC-410C-8567-34C91154784E}" type="presParOf" srcId="{5850D76A-EB89-429E-870B-E5CA4309F2D8}" destId="{7BEFC5ED-E5D4-4DA1-9E0C-1F1A0F0178AD}" srcOrd="0" destOrd="0" presId="urn:microsoft.com/office/officeart/2005/8/layout/hierarchy2"/>
    <dgm:cxn modelId="{292432B3-4650-4ED6-801B-D3DD35BE4167}" type="presParOf" srcId="{5850D76A-EB89-429E-870B-E5CA4309F2D8}" destId="{CD9A5307-44C6-47AF-A101-7AEB3A4BF6F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9C078-CE9A-4901-9EE1-D99C3BEE7180}">
      <dsp:nvSpPr>
        <dsp:cNvPr id="0" name=""/>
        <dsp:cNvSpPr/>
      </dsp:nvSpPr>
      <dsp:spPr>
        <a:xfrm>
          <a:off x="3641" y="487637"/>
          <a:ext cx="899441" cy="4497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𝑋𝑎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lang="en-US" sz="1600" b="0" i="1" kern="1200" smtClean="0">
                  <a:latin typeface="Cambria Math" panose="02040503050406030204" pitchFamily="18" charset="0"/>
                </a:rPr>
                <m:t> </m:t>
              </m:r>
            </m:oMath>
          </a14:m>
          <a:r>
            <a:rPr lang="en-US" sz="1600" kern="1200" dirty="0" smtClean="0"/>
            <a:t>?</a:t>
          </a:r>
          <a:endParaRPr lang="en-US" sz="1600" kern="1200" dirty="0"/>
        </a:p>
      </dsp:txBody>
      <dsp:txXfrm>
        <a:off x="16813" y="500809"/>
        <a:ext cx="873097" cy="423376"/>
      </dsp:txXfrm>
    </dsp:sp>
    <dsp:sp modelId="{528BBDE4-2F6F-4FB7-B144-2B8CFC944AA5}">
      <dsp:nvSpPr>
        <dsp:cNvPr id="0" name=""/>
        <dsp:cNvSpPr/>
      </dsp:nvSpPr>
      <dsp:spPr>
        <a:xfrm rot="19457599">
          <a:off x="861438" y="566746"/>
          <a:ext cx="443066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443066" y="1645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71895" y="572127"/>
        <a:ext cx="22153" cy="22153"/>
      </dsp:txXfrm>
    </dsp:sp>
    <dsp:sp modelId="{15E77312-14D5-4A18-828D-7E04AFF650B1}">
      <dsp:nvSpPr>
        <dsp:cNvPr id="0" name=""/>
        <dsp:cNvSpPr/>
      </dsp:nvSpPr>
      <dsp:spPr>
        <a:xfrm>
          <a:off x="1262860" y="229048"/>
          <a:ext cx="899441" cy="4497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Base Case</a:t>
          </a:r>
          <a:endParaRPr lang="en-US" sz="1600" kern="1200" dirty="0"/>
        </a:p>
      </dsp:txBody>
      <dsp:txXfrm>
        <a:off x="1276032" y="242220"/>
        <a:ext cx="873097" cy="423376"/>
      </dsp:txXfrm>
    </dsp:sp>
    <dsp:sp modelId="{5FE19351-E930-4252-A289-E18F7C29CE4E}">
      <dsp:nvSpPr>
        <dsp:cNvPr id="0" name=""/>
        <dsp:cNvSpPr/>
      </dsp:nvSpPr>
      <dsp:spPr>
        <a:xfrm rot="2142401">
          <a:off x="861438" y="825335"/>
          <a:ext cx="443066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443066" y="1645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71895" y="830716"/>
        <a:ext cx="22153" cy="22153"/>
      </dsp:txXfrm>
    </dsp:sp>
    <dsp:sp modelId="{BB54A1C9-8D89-40DA-934E-9CFE08217A0D}">
      <dsp:nvSpPr>
        <dsp:cNvPr id="0" name=""/>
        <dsp:cNvSpPr/>
      </dsp:nvSpPr>
      <dsp:spPr>
        <a:xfrm>
          <a:off x="1262860" y="746227"/>
          <a:ext cx="899441" cy="4497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𝑋𝑎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−1</m:t>
                  </m:r>
                </m:sub>
              </m:sSub>
            </m:oMath>
          </a14:m>
          <a:r>
            <a:rPr lang="en-US" sz="1600" kern="1200" dirty="0" smtClean="0"/>
            <a:t>?</a:t>
          </a:r>
          <a:endParaRPr lang="en-US" sz="1600" kern="1200" dirty="0"/>
        </a:p>
      </dsp:txBody>
      <dsp:txXfrm>
        <a:off x="1276032" y="759399"/>
        <a:ext cx="873097" cy="423376"/>
      </dsp:txXfrm>
    </dsp:sp>
    <dsp:sp modelId="{D69471DB-83B5-4BEA-A888-624C89DDC7E7}">
      <dsp:nvSpPr>
        <dsp:cNvPr id="0" name=""/>
        <dsp:cNvSpPr/>
      </dsp:nvSpPr>
      <dsp:spPr>
        <a:xfrm rot="19457599">
          <a:off x="2120657" y="825335"/>
          <a:ext cx="443066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443066" y="1645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31114" y="830716"/>
        <a:ext cx="22153" cy="22153"/>
      </dsp:txXfrm>
    </dsp:sp>
    <dsp:sp modelId="{AD08AD2B-28E2-47BB-B6D8-4CE34B824BEB}">
      <dsp:nvSpPr>
        <dsp:cNvPr id="0" name=""/>
        <dsp:cNvSpPr/>
      </dsp:nvSpPr>
      <dsp:spPr>
        <a:xfrm>
          <a:off x="2522079" y="487637"/>
          <a:ext cx="899441" cy="4497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Case 1</a:t>
          </a:r>
          <a:endParaRPr lang="en-US" sz="1600" kern="1200" dirty="0"/>
        </a:p>
      </dsp:txBody>
      <dsp:txXfrm>
        <a:off x="2535251" y="500809"/>
        <a:ext cx="873097" cy="423376"/>
      </dsp:txXfrm>
    </dsp:sp>
    <dsp:sp modelId="{90745C0D-0CB3-44D3-AD2B-DAC62A6BCFE0}">
      <dsp:nvSpPr>
        <dsp:cNvPr id="0" name=""/>
        <dsp:cNvSpPr/>
      </dsp:nvSpPr>
      <dsp:spPr>
        <a:xfrm rot="2142401">
          <a:off x="2120657" y="1083925"/>
          <a:ext cx="443066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443066" y="1645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31114" y="1089306"/>
        <a:ext cx="22153" cy="22153"/>
      </dsp:txXfrm>
    </dsp:sp>
    <dsp:sp modelId="{95C2B874-DF4E-4A4D-9216-E288E8F32909}">
      <dsp:nvSpPr>
        <dsp:cNvPr id="0" name=""/>
        <dsp:cNvSpPr/>
      </dsp:nvSpPr>
      <dsp:spPr>
        <a:xfrm>
          <a:off x="2522079" y="1004817"/>
          <a:ext cx="899441" cy="4497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𝑋𝑗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−1</m:t>
                  </m:r>
                </m:sub>
              </m:sSub>
            </m:oMath>
          </a14:m>
          <a:r>
            <a:rPr lang="en-US" sz="1600" kern="1200" dirty="0" smtClean="0"/>
            <a:t>?</a:t>
          </a:r>
          <a:endParaRPr lang="en-US" sz="1600" kern="1200" dirty="0"/>
        </a:p>
      </dsp:txBody>
      <dsp:txXfrm>
        <a:off x="2535251" y="1017989"/>
        <a:ext cx="873097" cy="423376"/>
      </dsp:txXfrm>
    </dsp:sp>
    <dsp:sp modelId="{459E2A26-6DD5-4222-B180-EF85222EDA59}">
      <dsp:nvSpPr>
        <dsp:cNvPr id="0" name=""/>
        <dsp:cNvSpPr/>
      </dsp:nvSpPr>
      <dsp:spPr>
        <a:xfrm rot="18289469">
          <a:off x="3286403" y="954630"/>
          <a:ext cx="630010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630010" y="1645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5659" y="955337"/>
        <a:ext cx="31500" cy="31500"/>
      </dsp:txXfrm>
    </dsp:sp>
    <dsp:sp modelId="{91F667F1-C2C3-4FE7-B70E-A5F68FC4CEE3}">
      <dsp:nvSpPr>
        <dsp:cNvPr id="0" name=""/>
        <dsp:cNvSpPr/>
      </dsp:nvSpPr>
      <dsp:spPr>
        <a:xfrm>
          <a:off x="3781297" y="487637"/>
          <a:ext cx="899441" cy="4497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𝑋𝑗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en-US" sz="1600" kern="1200" dirty="0" smtClean="0"/>
            <a:t>?</a:t>
          </a:r>
          <a:endParaRPr lang="en-US" sz="1600" kern="1200" dirty="0"/>
        </a:p>
      </dsp:txBody>
      <dsp:txXfrm>
        <a:off x="3794469" y="500809"/>
        <a:ext cx="873097" cy="423376"/>
      </dsp:txXfrm>
    </dsp:sp>
    <dsp:sp modelId="{58D4517C-BC76-4849-A11D-C9D3A58B7D9B}">
      <dsp:nvSpPr>
        <dsp:cNvPr id="0" name=""/>
        <dsp:cNvSpPr/>
      </dsp:nvSpPr>
      <dsp:spPr>
        <a:xfrm rot="19457599">
          <a:off x="4639094" y="566746"/>
          <a:ext cx="443066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443066" y="1645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49551" y="572127"/>
        <a:ext cx="22153" cy="22153"/>
      </dsp:txXfrm>
    </dsp:sp>
    <dsp:sp modelId="{AD978474-B97C-448A-96C5-16734B2E9DAB}">
      <dsp:nvSpPr>
        <dsp:cNvPr id="0" name=""/>
        <dsp:cNvSpPr/>
      </dsp:nvSpPr>
      <dsp:spPr>
        <a:xfrm>
          <a:off x="5040516" y="229048"/>
          <a:ext cx="899441" cy="4497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Case 6</a:t>
          </a:r>
          <a:endParaRPr lang="en-US" sz="1600" kern="1200" dirty="0"/>
        </a:p>
      </dsp:txBody>
      <dsp:txXfrm>
        <a:off x="5053688" y="242220"/>
        <a:ext cx="873097" cy="423376"/>
      </dsp:txXfrm>
    </dsp:sp>
    <dsp:sp modelId="{E9C91BCF-561A-47C1-9C90-FE391EE281B7}">
      <dsp:nvSpPr>
        <dsp:cNvPr id="0" name=""/>
        <dsp:cNvSpPr/>
      </dsp:nvSpPr>
      <dsp:spPr>
        <a:xfrm rot="2142401">
          <a:off x="4639094" y="825335"/>
          <a:ext cx="443066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443066" y="1645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49551" y="830716"/>
        <a:ext cx="22153" cy="22153"/>
      </dsp:txXfrm>
    </dsp:sp>
    <dsp:sp modelId="{E86775E6-1CE3-4E4A-BA86-757C9038E7C9}">
      <dsp:nvSpPr>
        <dsp:cNvPr id="0" name=""/>
        <dsp:cNvSpPr/>
      </dsp:nvSpPr>
      <dsp:spPr>
        <a:xfrm>
          <a:off x="5040516" y="746227"/>
          <a:ext cx="899441" cy="4497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Case 5</a:t>
          </a:r>
          <a:endParaRPr lang="en-US" sz="1600" kern="1200" dirty="0"/>
        </a:p>
      </dsp:txBody>
      <dsp:txXfrm>
        <a:off x="5053688" y="759399"/>
        <a:ext cx="873097" cy="423376"/>
      </dsp:txXfrm>
    </dsp:sp>
    <dsp:sp modelId="{2F697AF2-C6AC-47EF-BF58-8DAE957D20FE}">
      <dsp:nvSpPr>
        <dsp:cNvPr id="0" name=""/>
        <dsp:cNvSpPr/>
      </dsp:nvSpPr>
      <dsp:spPr>
        <a:xfrm rot="3310531">
          <a:off x="3286403" y="1471809"/>
          <a:ext cx="630010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630010" y="1645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5659" y="1472516"/>
        <a:ext cx="31500" cy="31500"/>
      </dsp:txXfrm>
    </dsp:sp>
    <dsp:sp modelId="{94B43622-C84B-4980-925E-09E1884E576C}">
      <dsp:nvSpPr>
        <dsp:cNvPr id="0" name=""/>
        <dsp:cNvSpPr/>
      </dsp:nvSpPr>
      <dsp:spPr>
        <a:xfrm>
          <a:off x="3781297" y="1521996"/>
          <a:ext cx="899441" cy="4497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𝑋𝑗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en-US" sz="1600" kern="1200" dirty="0" smtClean="0"/>
            <a:t>?</a:t>
          </a:r>
          <a:endParaRPr lang="en-US" sz="1600" kern="1200" dirty="0"/>
        </a:p>
      </dsp:txBody>
      <dsp:txXfrm>
        <a:off x="3794469" y="1535168"/>
        <a:ext cx="873097" cy="423376"/>
      </dsp:txXfrm>
    </dsp:sp>
    <dsp:sp modelId="{A404A068-DA68-4596-A74F-9CFCD4B26030}">
      <dsp:nvSpPr>
        <dsp:cNvPr id="0" name=""/>
        <dsp:cNvSpPr/>
      </dsp:nvSpPr>
      <dsp:spPr>
        <a:xfrm rot="19457599">
          <a:off x="4639094" y="1601104"/>
          <a:ext cx="443066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443066" y="1645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49551" y="1606485"/>
        <a:ext cx="22153" cy="22153"/>
      </dsp:txXfrm>
    </dsp:sp>
    <dsp:sp modelId="{F35D101C-1B01-4389-B094-A6DC7E9AD514}">
      <dsp:nvSpPr>
        <dsp:cNvPr id="0" name=""/>
        <dsp:cNvSpPr/>
      </dsp:nvSpPr>
      <dsp:spPr>
        <a:xfrm>
          <a:off x="5040516" y="1263406"/>
          <a:ext cx="899441" cy="4497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Case 2</a:t>
          </a:r>
          <a:endParaRPr lang="en-US" sz="1600" kern="1200" dirty="0"/>
        </a:p>
      </dsp:txBody>
      <dsp:txXfrm>
        <a:off x="5053688" y="1276578"/>
        <a:ext cx="873097" cy="423376"/>
      </dsp:txXfrm>
    </dsp:sp>
    <dsp:sp modelId="{7062A7D1-0B3D-44E7-811C-FE412928FAC8}">
      <dsp:nvSpPr>
        <dsp:cNvPr id="0" name=""/>
        <dsp:cNvSpPr/>
      </dsp:nvSpPr>
      <dsp:spPr>
        <a:xfrm rot="2142401">
          <a:off x="4639094" y="1859693"/>
          <a:ext cx="443066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443066" y="1645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49551" y="1865074"/>
        <a:ext cx="22153" cy="22153"/>
      </dsp:txXfrm>
    </dsp:sp>
    <dsp:sp modelId="{7BEFC5ED-E5D4-4DA1-9E0C-1F1A0F0178AD}">
      <dsp:nvSpPr>
        <dsp:cNvPr id="0" name=""/>
        <dsp:cNvSpPr/>
      </dsp:nvSpPr>
      <dsp:spPr>
        <a:xfrm>
          <a:off x="5040516" y="1780585"/>
          <a:ext cx="899441" cy="4497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Case 8</a:t>
          </a:r>
          <a:endParaRPr lang="en-US" sz="1600" kern="1200" dirty="0"/>
        </a:p>
      </dsp:txBody>
      <dsp:txXfrm>
        <a:off x="5053688" y="1793757"/>
        <a:ext cx="873097" cy="4233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9C078-CE9A-4901-9EE1-D99C3BEE7180}">
      <dsp:nvSpPr>
        <dsp:cNvPr id="0" name=""/>
        <dsp:cNvSpPr/>
      </dsp:nvSpPr>
      <dsp:spPr>
        <a:xfrm>
          <a:off x="6236" y="862778"/>
          <a:ext cx="1591382" cy="7956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9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900" b="0" i="1" kern="1200" smtClean="0">
                      <a:latin typeface="Cambria Math" panose="02040503050406030204" pitchFamily="18" charset="0"/>
                    </a:rPr>
                    <m:t>𝑋</m:t>
                  </m:r>
                  <m:r>
                    <a:rPr lang="en-US" sz="2900" b="0" i="1" kern="1200" smtClean="0">
                      <a:latin typeface="Cambria Math" panose="02040503050406030204" pitchFamily="18" charset="0"/>
                    </a:rPr>
                    <m:t>𝑎</m:t>
                  </m:r>
                </m:e>
                <m:sub>
                  <m:r>
                    <a:rPr lang="en-US" sz="29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lang="en-US" sz="2900" b="0" i="1" kern="1200" smtClean="0">
                  <a:latin typeface="Cambria Math" panose="02040503050406030204" pitchFamily="18" charset="0"/>
                </a:rPr>
                <m:t> </m:t>
              </m:r>
            </m:oMath>
          </a14:m>
          <a:r>
            <a:rPr lang="en-US" sz="2900" kern="1200" dirty="0" smtClean="0"/>
            <a:t>?</a:t>
          </a:r>
          <a:endParaRPr lang="en-US" sz="2900" kern="1200" dirty="0"/>
        </a:p>
      </dsp:txBody>
      <dsp:txXfrm>
        <a:off x="29541" y="886083"/>
        <a:ext cx="1544772" cy="749081"/>
      </dsp:txXfrm>
    </dsp:sp>
    <dsp:sp modelId="{528BBDE4-2F6F-4FB7-B144-2B8CFC944AA5}">
      <dsp:nvSpPr>
        <dsp:cNvPr id="0" name=""/>
        <dsp:cNvSpPr/>
      </dsp:nvSpPr>
      <dsp:spPr>
        <a:xfrm rot="19457599">
          <a:off x="1523937" y="1015405"/>
          <a:ext cx="783917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783917" y="1645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96297" y="1012264"/>
        <a:ext cx="39195" cy="39195"/>
      </dsp:txXfrm>
    </dsp:sp>
    <dsp:sp modelId="{15E77312-14D5-4A18-828D-7E04AFF650B1}">
      <dsp:nvSpPr>
        <dsp:cNvPr id="0" name=""/>
        <dsp:cNvSpPr/>
      </dsp:nvSpPr>
      <dsp:spPr>
        <a:xfrm>
          <a:off x="2234172" y="405255"/>
          <a:ext cx="1591382" cy="7956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Base Case</a:t>
          </a:r>
          <a:endParaRPr lang="en-US" sz="2900" kern="1200" dirty="0"/>
        </a:p>
      </dsp:txBody>
      <dsp:txXfrm>
        <a:off x="2257477" y="428560"/>
        <a:ext cx="1544772" cy="749081"/>
      </dsp:txXfrm>
    </dsp:sp>
    <dsp:sp modelId="{5FE19351-E930-4252-A289-E18F7C29CE4E}">
      <dsp:nvSpPr>
        <dsp:cNvPr id="0" name=""/>
        <dsp:cNvSpPr/>
      </dsp:nvSpPr>
      <dsp:spPr>
        <a:xfrm rot="2142401">
          <a:off x="1523937" y="1472927"/>
          <a:ext cx="783917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783917" y="1645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96297" y="1469787"/>
        <a:ext cx="39195" cy="39195"/>
      </dsp:txXfrm>
    </dsp:sp>
    <dsp:sp modelId="{BB54A1C9-8D89-40DA-934E-9CFE08217A0D}">
      <dsp:nvSpPr>
        <dsp:cNvPr id="0" name=""/>
        <dsp:cNvSpPr/>
      </dsp:nvSpPr>
      <dsp:spPr>
        <a:xfrm>
          <a:off x="2234172" y="1320300"/>
          <a:ext cx="1591382" cy="7956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9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900" b="0" i="1" kern="1200" smtClean="0">
                      <a:latin typeface="Cambria Math" panose="02040503050406030204" pitchFamily="18" charset="0"/>
                    </a:rPr>
                    <m:t>𝑋</m:t>
                  </m:r>
                  <m:r>
                    <a:rPr lang="en-US" sz="2900" b="0" i="1" kern="1200" smtClean="0">
                      <a:latin typeface="Cambria Math" panose="02040503050406030204" pitchFamily="18" charset="0"/>
                    </a:rPr>
                    <m:t>𝑎</m:t>
                  </m:r>
                </m:e>
                <m:sub>
                  <m:r>
                    <a:rPr lang="en-US" sz="2900" b="0" i="1" kern="1200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US" sz="2900" b="0" i="1" kern="1200" smtClean="0">
                      <a:latin typeface="Cambria Math" panose="02040503050406030204" pitchFamily="18" charset="0"/>
                    </a:rPr>
                    <m:t>−1</m:t>
                  </m:r>
                </m:sub>
              </m:sSub>
            </m:oMath>
          </a14:m>
          <a:r>
            <a:rPr lang="en-US" sz="2900" kern="1200" dirty="0" smtClean="0"/>
            <a:t>?</a:t>
          </a:r>
          <a:endParaRPr lang="en-US" sz="2900" kern="1200" dirty="0"/>
        </a:p>
      </dsp:txBody>
      <dsp:txXfrm>
        <a:off x="2257477" y="1343605"/>
        <a:ext cx="1544772" cy="749081"/>
      </dsp:txXfrm>
    </dsp:sp>
    <dsp:sp modelId="{D69471DB-83B5-4BEA-A888-624C89DDC7E7}">
      <dsp:nvSpPr>
        <dsp:cNvPr id="0" name=""/>
        <dsp:cNvSpPr/>
      </dsp:nvSpPr>
      <dsp:spPr>
        <a:xfrm rot="19457599">
          <a:off x="3751873" y="1472927"/>
          <a:ext cx="783917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783917" y="1645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24234" y="1469787"/>
        <a:ext cx="39195" cy="39195"/>
      </dsp:txXfrm>
    </dsp:sp>
    <dsp:sp modelId="{AD08AD2B-28E2-47BB-B6D8-4CE34B824BEB}">
      <dsp:nvSpPr>
        <dsp:cNvPr id="0" name=""/>
        <dsp:cNvSpPr/>
      </dsp:nvSpPr>
      <dsp:spPr>
        <a:xfrm>
          <a:off x="4462108" y="862778"/>
          <a:ext cx="1591382" cy="7956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Case 1</a:t>
          </a:r>
          <a:endParaRPr lang="en-US" sz="2900" kern="1200" dirty="0"/>
        </a:p>
      </dsp:txBody>
      <dsp:txXfrm>
        <a:off x="4485413" y="886083"/>
        <a:ext cx="1544772" cy="749081"/>
      </dsp:txXfrm>
    </dsp:sp>
    <dsp:sp modelId="{90745C0D-0CB3-44D3-AD2B-DAC62A6BCFE0}">
      <dsp:nvSpPr>
        <dsp:cNvPr id="0" name=""/>
        <dsp:cNvSpPr/>
      </dsp:nvSpPr>
      <dsp:spPr>
        <a:xfrm rot="2142401">
          <a:off x="3751873" y="1930450"/>
          <a:ext cx="783917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783917" y="1645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24234" y="1927309"/>
        <a:ext cx="39195" cy="39195"/>
      </dsp:txXfrm>
    </dsp:sp>
    <dsp:sp modelId="{95C2B874-DF4E-4A4D-9216-E288E8F32909}">
      <dsp:nvSpPr>
        <dsp:cNvPr id="0" name=""/>
        <dsp:cNvSpPr/>
      </dsp:nvSpPr>
      <dsp:spPr>
        <a:xfrm>
          <a:off x="4462108" y="1777823"/>
          <a:ext cx="1591382" cy="7956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9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900" b="0" i="1" kern="1200" smtClean="0">
                      <a:latin typeface="Cambria Math" panose="02040503050406030204" pitchFamily="18" charset="0"/>
                    </a:rPr>
                    <m:t>𝑋</m:t>
                  </m:r>
                  <m:r>
                    <a:rPr lang="en-US" sz="2900" b="0" i="1" kern="1200" smtClean="0">
                      <a:latin typeface="Cambria Math" panose="02040503050406030204" pitchFamily="18" charset="0"/>
                    </a:rPr>
                    <m:t>𝑗</m:t>
                  </m:r>
                </m:e>
                <m:sub>
                  <m:r>
                    <a:rPr lang="en-US" sz="2900" b="0" i="1" kern="1200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US" sz="2900" b="0" i="1" kern="1200" smtClean="0">
                      <a:latin typeface="Cambria Math" panose="02040503050406030204" pitchFamily="18" charset="0"/>
                    </a:rPr>
                    <m:t>−1</m:t>
                  </m:r>
                </m:sub>
              </m:sSub>
            </m:oMath>
          </a14:m>
          <a:r>
            <a:rPr lang="en-US" sz="2900" kern="1200" dirty="0" smtClean="0"/>
            <a:t>?</a:t>
          </a:r>
          <a:endParaRPr lang="en-US" sz="2900" kern="1200" dirty="0"/>
        </a:p>
      </dsp:txBody>
      <dsp:txXfrm>
        <a:off x="4485413" y="1801128"/>
        <a:ext cx="1544772" cy="749081"/>
      </dsp:txXfrm>
    </dsp:sp>
    <dsp:sp modelId="{459E2A26-6DD5-4222-B180-EF85222EDA59}">
      <dsp:nvSpPr>
        <dsp:cNvPr id="0" name=""/>
        <dsp:cNvSpPr/>
      </dsp:nvSpPr>
      <dsp:spPr>
        <a:xfrm rot="18289469">
          <a:off x="5814428" y="1701688"/>
          <a:ext cx="1114678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1114678" y="1645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43901" y="1690279"/>
        <a:ext cx="55733" cy="55733"/>
      </dsp:txXfrm>
    </dsp:sp>
    <dsp:sp modelId="{91F667F1-C2C3-4FE7-B70E-A5F68FC4CEE3}">
      <dsp:nvSpPr>
        <dsp:cNvPr id="0" name=""/>
        <dsp:cNvSpPr/>
      </dsp:nvSpPr>
      <dsp:spPr>
        <a:xfrm>
          <a:off x="6690044" y="862778"/>
          <a:ext cx="1591382" cy="7956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9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900" b="0" i="1" kern="1200" smtClean="0">
                      <a:latin typeface="Cambria Math" panose="02040503050406030204" pitchFamily="18" charset="0"/>
                    </a:rPr>
                    <m:t>𝑋</m:t>
                  </m:r>
                  <m:r>
                    <a:rPr lang="en-US" sz="2900" b="0" i="1" kern="1200" smtClean="0">
                      <a:latin typeface="Cambria Math" panose="02040503050406030204" pitchFamily="18" charset="0"/>
                    </a:rPr>
                    <m:t>𝑗</m:t>
                  </m:r>
                </m:e>
                <m:sub>
                  <m:r>
                    <a:rPr lang="en-US" sz="29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en-US" sz="2900" kern="1200" dirty="0" smtClean="0"/>
            <a:t>?</a:t>
          </a:r>
          <a:endParaRPr lang="en-US" sz="2900" kern="1200" dirty="0"/>
        </a:p>
      </dsp:txBody>
      <dsp:txXfrm>
        <a:off x="6713349" y="886083"/>
        <a:ext cx="1544772" cy="749081"/>
      </dsp:txXfrm>
    </dsp:sp>
    <dsp:sp modelId="{58D4517C-BC76-4849-A11D-C9D3A58B7D9B}">
      <dsp:nvSpPr>
        <dsp:cNvPr id="0" name=""/>
        <dsp:cNvSpPr/>
      </dsp:nvSpPr>
      <dsp:spPr>
        <a:xfrm rot="19457599">
          <a:off x="8207745" y="1015405"/>
          <a:ext cx="783917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783917" y="1645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580106" y="1012264"/>
        <a:ext cx="39195" cy="39195"/>
      </dsp:txXfrm>
    </dsp:sp>
    <dsp:sp modelId="{AD978474-B97C-448A-96C5-16734B2E9DAB}">
      <dsp:nvSpPr>
        <dsp:cNvPr id="0" name=""/>
        <dsp:cNvSpPr/>
      </dsp:nvSpPr>
      <dsp:spPr>
        <a:xfrm>
          <a:off x="8917980" y="405255"/>
          <a:ext cx="1591382" cy="7956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Case 6</a:t>
          </a:r>
          <a:endParaRPr lang="en-US" sz="2900" kern="1200" dirty="0"/>
        </a:p>
      </dsp:txBody>
      <dsp:txXfrm>
        <a:off x="8941285" y="428560"/>
        <a:ext cx="1544772" cy="749081"/>
      </dsp:txXfrm>
    </dsp:sp>
    <dsp:sp modelId="{E9C91BCF-561A-47C1-9C90-FE391EE281B7}">
      <dsp:nvSpPr>
        <dsp:cNvPr id="0" name=""/>
        <dsp:cNvSpPr/>
      </dsp:nvSpPr>
      <dsp:spPr>
        <a:xfrm rot="2142401">
          <a:off x="8207745" y="1472927"/>
          <a:ext cx="783917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783917" y="1645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580106" y="1469787"/>
        <a:ext cx="39195" cy="39195"/>
      </dsp:txXfrm>
    </dsp:sp>
    <dsp:sp modelId="{E86775E6-1CE3-4E4A-BA86-757C9038E7C9}">
      <dsp:nvSpPr>
        <dsp:cNvPr id="0" name=""/>
        <dsp:cNvSpPr/>
      </dsp:nvSpPr>
      <dsp:spPr>
        <a:xfrm>
          <a:off x="8917980" y="1320300"/>
          <a:ext cx="1591382" cy="7956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Case 5</a:t>
          </a:r>
          <a:endParaRPr lang="en-US" sz="2900" kern="1200" dirty="0"/>
        </a:p>
      </dsp:txBody>
      <dsp:txXfrm>
        <a:off x="8941285" y="1343605"/>
        <a:ext cx="1544772" cy="749081"/>
      </dsp:txXfrm>
    </dsp:sp>
    <dsp:sp modelId="{2F697AF2-C6AC-47EF-BF58-8DAE957D20FE}">
      <dsp:nvSpPr>
        <dsp:cNvPr id="0" name=""/>
        <dsp:cNvSpPr/>
      </dsp:nvSpPr>
      <dsp:spPr>
        <a:xfrm rot="3310531">
          <a:off x="5814428" y="2616734"/>
          <a:ext cx="1114678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1114678" y="1645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43901" y="2605324"/>
        <a:ext cx="55733" cy="55733"/>
      </dsp:txXfrm>
    </dsp:sp>
    <dsp:sp modelId="{94B43622-C84B-4980-925E-09E1884E576C}">
      <dsp:nvSpPr>
        <dsp:cNvPr id="0" name=""/>
        <dsp:cNvSpPr/>
      </dsp:nvSpPr>
      <dsp:spPr>
        <a:xfrm>
          <a:off x="6690044" y="2692868"/>
          <a:ext cx="1591382" cy="7956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9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900" b="0" i="1" kern="1200" smtClean="0">
                      <a:latin typeface="Cambria Math" panose="02040503050406030204" pitchFamily="18" charset="0"/>
                    </a:rPr>
                    <m:t>𝑋</m:t>
                  </m:r>
                  <m:r>
                    <a:rPr lang="en-US" sz="2900" b="0" i="1" kern="1200" smtClean="0">
                      <a:latin typeface="Cambria Math" panose="02040503050406030204" pitchFamily="18" charset="0"/>
                    </a:rPr>
                    <m:t>𝑗</m:t>
                  </m:r>
                </m:e>
                <m:sub>
                  <m:r>
                    <a:rPr lang="en-US" sz="29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en-US" sz="2900" kern="1200" dirty="0" smtClean="0"/>
            <a:t>?</a:t>
          </a:r>
          <a:endParaRPr lang="en-US" sz="2900" kern="1200" dirty="0"/>
        </a:p>
      </dsp:txBody>
      <dsp:txXfrm>
        <a:off x="6713349" y="2716173"/>
        <a:ext cx="1544772" cy="749081"/>
      </dsp:txXfrm>
    </dsp:sp>
    <dsp:sp modelId="{A404A068-DA68-4596-A74F-9CFCD4B26030}">
      <dsp:nvSpPr>
        <dsp:cNvPr id="0" name=""/>
        <dsp:cNvSpPr/>
      </dsp:nvSpPr>
      <dsp:spPr>
        <a:xfrm rot="19457599">
          <a:off x="8207745" y="2845495"/>
          <a:ext cx="783917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783917" y="1645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580106" y="2842354"/>
        <a:ext cx="39195" cy="39195"/>
      </dsp:txXfrm>
    </dsp:sp>
    <dsp:sp modelId="{F35D101C-1B01-4389-B094-A6DC7E9AD514}">
      <dsp:nvSpPr>
        <dsp:cNvPr id="0" name=""/>
        <dsp:cNvSpPr/>
      </dsp:nvSpPr>
      <dsp:spPr>
        <a:xfrm>
          <a:off x="8917980" y="2235345"/>
          <a:ext cx="1591382" cy="7956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Case 2</a:t>
          </a:r>
          <a:endParaRPr lang="en-US" sz="2900" kern="1200" dirty="0"/>
        </a:p>
      </dsp:txBody>
      <dsp:txXfrm>
        <a:off x="8941285" y="2258650"/>
        <a:ext cx="1544772" cy="749081"/>
      </dsp:txXfrm>
    </dsp:sp>
    <dsp:sp modelId="{7062A7D1-0B3D-44E7-811C-FE412928FAC8}">
      <dsp:nvSpPr>
        <dsp:cNvPr id="0" name=""/>
        <dsp:cNvSpPr/>
      </dsp:nvSpPr>
      <dsp:spPr>
        <a:xfrm rot="2142401">
          <a:off x="8207745" y="3303017"/>
          <a:ext cx="783917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783917" y="1645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580106" y="3299877"/>
        <a:ext cx="39195" cy="39195"/>
      </dsp:txXfrm>
    </dsp:sp>
    <dsp:sp modelId="{7BEFC5ED-E5D4-4DA1-9E0C-1F1A0F0178AD}">
      <dsp:nvSpPr>
        <dsp:cNvPr id="0" name=""/>
        <dsp:cNvSpPr/>
      </dsp:nvSpPr>
      <dsp:spPr>
        <a:xfrm>
          <a:off x="8917980" y="3150391"/>
          <a:ext cx="1591382" cy="7956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Case 8</a:t>
          </a:r>
          <a:endParaRPr lang="en-US" sz="2900" kern="1200" dirty="0"/>
        </a:p>
      </dsp:txBody>
      <dsp:txXfrm>
        <a:off x="8941285" y="3173696"/>
        <a:ext cx="1544772" cy="749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F1DC-A567-439C-B6F5-582913FBAC35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814-CE8B-4221-AAA7-CF5E7807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0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F1DC-A567-439C-B6F5-582913FBAC35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814-CE8B-4221-AAA7-CF5E7807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1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F1DC-A567-439C-B6F5-582913FBAC35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814-CE8B-4221-AAA7-CF5E7807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4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F1DC-A567-439C-B6F5-582913FBAC35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814-CE8B-4221-AAA7-CF5E7807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1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F1DC-A567-439C-B6F5-582913FBAC35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814-CE8B-4221-AAA7-CF5E7807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6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F1DC-A567-439C-B6F5-582913FBAC35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814-CE8B-4221-AAA7-CF5E7807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3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F1DC-A567-439C-B6F5-582913FBAC35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814-CE8B-4221-AAA7-CF5E7807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6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F1DC-A567-439C-B6F5-582913FBAC35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814-CE8B-4221-AAA7-CF5E7807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0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F1DC-A567-439C-B6F5-582913FBAC35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814-CE8B-4221-AAA7-CF5E7807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8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F1DC-A567-439C-B6F5-582913FBAC35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814-CE8B-4221-AAA7-CF5E7807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F1DC-A567-439C-B6F5-582913FBAC35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814-CE8B-4221-AAA7-CF5E7807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1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CF1DC-A567-439C-B6F5-582913FBAC35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78814-CE8B-4221-AAA7-CF5E7807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12.png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Diagram 16"/>
              <p:cNvGraphicFramePr/>
              <p:nvPr>
                <p:extLst>
                  <p:ext uri="{D42A27DB-BD31-4B8C-83A1-F6EECF244321}">
                    <p14:modId xmlns:p14="http://schemas.microsoft.com/office/powerpoint/2010/main" val="2604783597"/>
                  </p:ext>
                </p:extLst>
              </p:nvPr>
            </p:nvGraphicFramePr>
            <p:xfrm>
              <a:off x="841123" y="56287"/>
              <a:ext cx="5943600" cy="245935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17" name="Diagram 16"/>
              <p:cNvGraphicFramePr/>
              <p:nvPr>
                <p:extLst>
                  <p:ext uri="{D42A27DB-BD31-4B8C-83A1-F6EECF244321}">
                    <p14:modId xmlns:p14="http://schemas.microsoft.com/office/powerpoint/2010/main" val="2604783597"/>
                  </p:ext>
                </p:extLst>
              </p:nvPr>
            </p:nvGraphicFramePr>
            <p:xfrm>
              <a:off x="841123" y="56287"/>
              <a:ext cx="5943600" cy="245935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9500667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Choice>
        <mc:Fallback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9500667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3" r:lo="rId9" r:qs="rId10" r:cs="rId11"/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 rot="19420560">
            <a:off x="2420611" y="2516401"/>
            <a:ext cx="677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known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 rot="19420560">
            <a:off x="4648656" y="2992919"/>
            <a:ext cx="677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known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 rot="19420560">
            <a:off x="9025310" y="2382695"/>
            <a:ext cx="677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All</a:t>
            </a:r>
            <a:br>
              <a:rPr lang="en-US" sz="1400" dirty="0" smtClean="0"/>
            </a:br>
            <a:r>
              <a:rPr lang="en-US" sz="1400" dirty="0" smtClean="0"/>
              <a:t>known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 rot="19420560">
            <a:off x="9071610" y="4181616"/>
            <a:ext cx="677686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dirty="0" smtClean="0"/>
              <a:t>All</a:t>
            </a:r>
            <a:br>
              <a:rPr lang="en-US" sz="1400" dirty="0" smtClean="0"/>
            </a:br>
            <a:r>
              <a:rPr lang="en-US" sz="1400" dirty="0" smtClean="0"/>
              <a:t>known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 rot="18296272">
            <a:off x="6757496" y="3078385"/>
            <a:ext cx="677686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dirty="0" smtClean="0"/>
              <a:t>All</a:t>
            </a:r>
            <a:br>
              <a:rPr lang="en-US" sz="1400" dirty="0" smtClean="0"/>
            </a:br>
            <a:r>
              <a:rPr lang="en-US" sz="1400" dirty="0" smtClean="0"/>
              <a:t>known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 rot="2200067">
            <a:off x="2346915" y="3384248"/>
            <a:ext cx="866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unknown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 rot="2200067">
            <a:off x="4525904" y="375773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unknown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 rot="2200067">
                <a:off x="8978152" y="5135774"/>
                <a:ext cx="9726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1400" dirty="0" smtClean="0"/>
                  <a:t>unknown</a:t>
                </a:r>
                <a:endParaRPr lang="en-US" sz="1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00067">
                <a:off x="8978152" y="5135774"/>
                <a:ext cx="972639" cy="307777"/>
              </a:xfrm>
              <a:prstGeom prst="rect">
                <a:avLst/>
              </a:prstGeom>
              <a:blipFill rotWithShape="0">
                <a:blip r:embed="rId14"/>
                <a:stretch>
                  <a:fillRect b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 rot="2200067">
                <a:off x="8965273" y="3281217"/>
                <a:ext cx="9726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1400" dirty="0" smtClean="0"/>
                  <a:t>unknown</a:t>
                </a:r>
                <a:endParaRPr lang="en-US" sz="1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00067">
                <a:off x="8965273" y="3281217"/>
                <a:ext cx="972639" cy="307777"/>
              </a:xfrm>
              <a:prstGeom prst="rect">
                <a:avLst/>
              </a:prstGeom>
              <a:blipFill rotWithShape="0">
                <a:blip r:embed="rId15"/>
                <a:stretch>
                  <a:fillRect b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 rot="3321424">
                <a:off x="6662495" y="4396716"/>
                <a:ext cx="9934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1400" dirty="0" smtClean="0"/>
                  <a:t>unknown</a:t>
                </a:r>
                <a:endParaRPr lang="en-US" sz="1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21424">
                <a:off x="6662495" y="4396716"/>
                <a:ext cx="993477" cy="307777"/>
              </a:xfrm>
              <a:prstGeom prst="rect">
                <a:avLst/>
              </a:prstGeom>
              <a:blipFill rotWithShape="0">
                <a:blip r:embed="rId16"/>
                <a:stretch>
                  <a:fillRect b="-1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 rot="19420560">
            <a:off x="1691135" y="388710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known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 rot="2200067">
            <a:off x="1617396" y="874292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unknown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1412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39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Torre</dc:creator>
  <cp:lastModifiedBy>Fernando Torre</cp:lastModifiedBy>
  <cp:revision>3</cp:revision>
  <dcterms:created xsi:type="dcterms:W3CDTF">2015-04-07T20:43:48Z</dcterms:created>
  <dcterms:modified xsi:type="dcterms:W3CDTF">2015-04-07T21:22:02Z</dcterms:modified>
</cp:coreProperties>
</file>