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72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75" r:id="rId17"/>
    <p:sldId id="26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38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1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8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5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3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25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52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7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4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00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1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50C8-D6BC-4531-B951-C09B4B483BD3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0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3265" y="2272553"/>
            <a:ext cx="5750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공개</a:t>
            </a:r>
            <a:r>
              <a:rPr lang="en-US" altLang="ko-KR" sz="40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40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0648" y="3105834"/>
            <a:ext cx="4503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Routersploit</a:t>
            </a:r>
            <a:r>
              <a:rPr lang="en-US" altLang="ko-KR" sz="3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상세분석</a:t>
            </a:r>
            <a:endParaRPr lang="ko-KR" altLang="en-US" sz="3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CAED666-9C52-47DE-ADA3-545F8C85AEA3}"/>
              </a:ext>
            </a:extLst>
          </p:cNvPr>
          <p:cNvSpPr txBox="1"/>
          <p:nvPr/>
        </p:nvSpPr>
        <p:spPr>
          <a:xfrm>
            <a:off x="6160143" y="4450976"/>
            <a:ext cx="24208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60152227 </a:t>
            </a:r>
            <a:r>
              <a:rPr lang="ko-KR" altLang="en-US" sz="2400" dirty="0" err="1">
                <a:solidFill>
                  <a:schemeClr val="bg1"/>
                </a:solidFill>
              </a:rPr>
              <a:t>이창하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60152384 </a:t>
            </a:r>
            <a:r>
              <a:rPr lang="ko-KR" altLang="en-US" sz="2400" dirty="0" err="1">
                <a:solidFill>
                  <a:schemeClr val="bg1"/>
                </a:solidFill>
              </a:rPr>
              <a:t>김우성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60132280 </a:t>
            </a:r>
            <a:r>
              <a:rPr lang="ko-KR" altLang="en-US" sz="2400" dirty="0" err="1">
                <a:solidFill>
                  <a:schemeClr val="bg1"/>
                </a:solidFill>
              </a:rPr>
              <a:t>신승업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60112313 </a:t>
            </a:r>
            <a:r>
              <a:rPr lang="ko-KR" altLang="en-US" sz="2400" dirty="0">
                <a:solidFill>
                  <a:schemeClr val="bg1"/>
                </a:solidFill>
              </a:rPr>
              <a:t>기라성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                  </a:t>
            </a:r>
            <a:r>
              <a:rPr lang="ko-KR" altLang="en-US" sz="2400" dirty="0" err="1">
                <a:solidFill>
                  <a:schemeClr val="bg1"/>
                </a:solidFill>
              </a:rPr>
              <a:t>주문걸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3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4621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소개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(3)-exploit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Exploit 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 – heartbleed.py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9" y="2474643"/>
            <a:ext cx="4340106" cy="410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083" y="2105365"/>
            <a:ext cx="4758917" cy="447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0" y="2105365"/>
            <a:ext cx="4340106" cy="378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4621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소개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(3)-exploit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Exploit 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 – shellshock.py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238" y="1782199"/>
            <a:ext cx="581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</a:t>
            </a:r>
            <a:r>
              <a:rPr lang="ko-KR" altLang="en-US" dirty="0" smtClean="0"/>
              <a:t>경변수에 </a:t>
            </a:r>
            <a:r>
              <a:rPr lang="ko-KR" altLang="en-US" dirty="0"/>
              <a:t>특정 코드를 삽입하여 해당 프로세스의 권한으로 </a:t>
            </a:r>
            <a:r>
              <a:rPr lang="ko-KR" altLang="en-US" dirty="0" err="1" smtClean="0"/>
              <a:t>실행시킬수</a:t>
            </a:r>
            <a:r>
              <a:rPr lang="ko-KR" altLang="en-US" dirty="0" smtClean="0"/>
              <a:t> 있는 취약점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805" y="1782199"/>
            <a:ext cx="2717311" cy="2614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38" y="2433672"/>
            <a:ext cx="3886047" cy="1311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14" y="3745063"/>
            <a:ext cx="4443986" cy="31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881" y="4990858"/>
            <a:ext cx="4853235" cy="151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6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4621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소개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(3)-exploit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Exploit 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 – 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ssh_auth_key.py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237" y="1782199"/>
            <a:ext cx="8519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서버에 </a:t>
            </a:r>
            <a:r>
              <a:rPr lang="ko-KR" altLang="en-US" dirty="0" err="1" smtClean="0"/>
              <a:t>접속할시</a:t>
            </a:r>
            <a:r>
              <a:rPr lang="ko-KR" altLang="en-US" dirty="0" smtClean="0"/>
              <a:t> 네트워크를 통해 비밀번호가 교환되는 문제를 막고자 </a:t>
            </a:r>
            <a:r>
              <a:rPr lang="en-US" altLang="ko-KR" dirty="0" err="1" smtClean="0"/>
              <a:t>ssh</a:t>
            </a:r>
            <a:r>
              <a:rPr lang="ko-KR" altLang="en-US" dirty="0"/>
              <a:t> </a:t>
            </a:r>
            <a:r>
              <a:rPr lang="ko-KR" altLang="en-US" dirty="0" smtClean="0"/>
              <a:t>방식은 </a:t>
            </a:r>
            <a:r>
              <a:rPr lang="ko-KR" altLang="en-US" dirty="0" err="1" smtClean="0"/>
              <a:t>공개키와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개인키를</a:t>
            </a:r>
            <a:r>
              <a:rPr lang="ko-KR" altLang="en-US" dirty="0" smtClean="0"/>
              <a:t> 이용해  인증을 </a:t>
            </a:r>
            <a:r>
              <a:rPr lang="ko-KR" altLang="en-US" dirty="0" err="1" smtClean="0"/>
              <a:t>하게되는데</a:t>
            </a:r>
            <a:r>
              <a:rPr lang="ko-KR" altLang="en-US" dirty="0" smtClean="0"/>
              <a:t> 공격자가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의 권한을 </a:t>
            </a:r>
            <a:r>
              <a:rPr lang="ko-KR" altLang="en-US" dirty="0" err="1" smtClean="0"/>
              <a:t>탈취할수</a:t>
            </a:r>
            <a:r>
              <a:rPr lang="ko-KR" altLang="en-US" dirty="0" smtClean="0"/>
              <a:t> 있는 취약점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1" y="2705529"/>
            <a:ext cx="5598490" cy="237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646" y="2705528"/>
            <a:ext cx="4981223" cy="192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86" y="4633545"/>
            <a:ext cx="5534181" cy="174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3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473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소개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(3)-generic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generic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237" y="1782199"/>
            <a:ext cx="8519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일반적인 공격을 수행하는 모듈</a:t>
            </a:r>
            <a:r>
              <a:rPr lang="en-US" altLang="ko-KR" dirty="0"/>
              <a:t>. ssdp_msearch.py</a:t>
            </a:r>
            <a:r>
              <a:rPr lang="ko-KR" altLang="en-US" dirty="0"/>
              <a:t>는 </a:t>
            </a:r>
            <a:r>
              <a:rPr lang="en-US" altLang="ko-KR" dirty="0" err="1"/>
              <a:t>upnp</a:t>
            </a:r>
            <a:r>
              <a:rPr lang="en-US" altLang="ko-KR" dirty="0"/>
              <a:t> </a:t>
            </a:r>
            <a:r>
              <a:rPr lang="ko-KR" altLang="en-US" dirty="0"/>
              <a:t>시스템에서 </a:t>
            </a:r>
            <a:r>
              <a:rPr lang="ko-KR" altLang="en-US" dirty="0" err="1"/>
              <a:t>타겟에</a:t>
            </a:r>
            <a:r>
              <a:rPr lang="ko-KR" altLang="en-US" dirty="0"/>
              <a:t> </a:t>
            </a:r>
            <a:r>
              <a:rPr lang="en-US" altLang="ko-KR" dirty="0"/>
              <a:t>m-search </a:t>
            </a:r>
            <a:r>
              <a:rPr lang="ko-KR" altLang="en-US" dirty="0"/>
              <a:t>요청을 보내 정보를 </a:t>
            </a:r>
            <a:r>
              <a:rPr lang="ko-KR" altLang="en-US" dirty="0" smtClean="0"/>
              <a:t>얻는 코드</a:t>
            </a:r>
            <a:r>
              <a:rPr lang="en-US" altLang="ko-KR" dirty="0" smtClean="0"/>
              <a:t>.</a:t>
            </a:r>
            <a:r>
              <a:rPr lang="ko-KR" altLang="en-US" dirty="0" smtClean="0"/>
              <a:t> 네트워크 상에서 주변의 다른 장치들을 탐색하고 정보를 </a:t>
            </a:r>
            <a:r>
              <a:rPr lang="ko-KR" altLang="en-US" dirty="0" err="1" smtClean="0"/>
              <a:t>얻어낼수</a:t>
            </a:r>
            <a:r>
              <a:rPr lang="ko-KR" altLang="en-US" dirty="0" smtClean="0"/>
              <a:t> 있음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37" y="2705529"/>
            <a:ext cx="5763483" cy="401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8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4818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소개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(3)-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payload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Payload 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237" y="1782199"/>
            <a:ext cx="8519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smtClean="0"/>
              <a:t>각종 언어와 시스템에 전송되는 데이터에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대해 </a:t>
            </a:r>
            <a:r>
              <a:rPr lang="ko-KR" altLang="en-US" dirty="0" err="1" smtClean="0"/>
              <a:t>인터렉티브</a:t>
            </a:r>
            <a:r>
              <a:rPr lang="ko-KR" altLang="en-US" dirty="0" smtClean="0"/>
              <a:t> </a:t>
            </a:r>
            <a:r>
              <a:rPr lang="ko-KR" altLang="en-US" dirty="0" err="1"/>
              <a:t>쉘을</a:t>
            </a:r>
            <a:r>
              <a:rPr lang="ko-KR" altLang="en-US" dirty="0"/>
              <a:t> 생성하는 페이로드를 생성한다</a:t>
            </a:r>
          </a:p>
          <a:p>
            <a:pPr fontAlgn="base"/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37" y="2380545"/>
            <a:ext cx="3279241" cy="245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039" y="2371139"/>
            <a:ext cx="3871814" cy="24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6" y="4831559"/>
            <a:ext cx="3294292" cy="196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039" y="4770016"/>
            <a:ext cx="3871814" cy="209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7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4820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소개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(3)-scanner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Scanner 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237" y="1782199"/>
            <a:ext cx="851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smtClean="0"/>
              <a:t>특정 </a:t>
            </a:r>
            <a:r>
              <a:rPr lang="ko-KR" altLang="en-US" dirty="0" err="1" smtClean="0"/>
              <a:t>제품군에</a:t>
            </a:r>
            <a:r>
              <a:rPr lang="ko-KR" altLang="en-US" dirty="0" smtClean="0"/>
              <a:t> </a:t>
            </a:r>
            <a:r>
              <a:rPr lang="ko-KR" altLang="en-US" dirty="0"/>
              <a:t>대해 전체적인 모듈들을 사용해 </a:t>
            </a:r>
            <a:r>
              <a:rPr lang="ko-KR" altLang="en-US" dirty="0" smtClean="0"/>
              <a:t>취약점을 탐색 </a:t>
            </a:r>
            <a:r>
              <a:rPr lang="ko-KR" altLang="en-US" dirty="0" err="1"/>
              <a:t>할수</a:t>
            </a:r>
            <a:r>
              <a:rPr lang="ko-KR" altLang="en-US" dirty="0"/>
              <a:t> 있고 </a:t>
            </a:r>
            <a:r>
              <a:rPr lang="en-US" altLang="ko-KR" dirty="0" err="1"/>
              <a:t>autopwn</a:t>
            </a:r>
            <a:r>
              <a:rPr lang="ko-KR" altLang="en-US" dirty="0"/>
              <a:t>을 이용해 </a:t>
            </a:r>
            <a:r>
              <a:rPr lang="ko-KR" altLang="en-US" dirty="0" smtClean="0"/>
              <a:t>자동화 가능하다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25821880" descr="EMB00001a1c69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74" y="2428530"/>
            <a:ext cx="6119813" cy="42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34" y="2105365"/>
            <a:ext cx="4487373" cy="81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5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45353" y="202313"/>
            <a:ext cx="2367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추가할 기능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추가할 기능들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399" y="1881247"/>
            <a:ext cx="761618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endParaRPr lang="en-US" altLang="ko-KR" sz="28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과정을 단순화를 위해 명령어와 옵션 추가</a:t>
            </a:r>
            <a:endParaRPr lang="en-US" altLang="ko-KR" sz="28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Autopwn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취약한 부분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취약하지 않는 부분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검증이 불가능 </a:t>
            </a:r>
            <a:r>
              <a:rPr lang="ko-KR" altLang="en-US" sz="280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한부분을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구별해서 보여주는 기능</a:t>
            </a:r>
            <a:endParaRPr lang="en-US" altLang="ko-KR" sz="28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 모듈들에 대한 수정 또는 개선</a:t>
            </a:r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75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7203" y="3079376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6784" y="3602596"/>
            <a:ext cx="13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0410" y="2740822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  <a:endParaRPr lang="ko-KR" altLang="en-US" sz="14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5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32097" y="3979114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공학도를 위한 </a:t>
            </a:r>
            <a:r>
              <a:rPr lang="ko-KR" altLang="en-US" sz="140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경력설계</a:t>
            </a:r>
            <a:endParaRPr lang="ko-KR" altLang="en-US" sz="14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06149" y="3224234"/>
            <a:ext cx="1658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2377848"/>
            <a:ext cx="332655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28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공개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</a:t>
            </a:r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분석</a:t>
            </a:r>
            <a:endParaRPr lang="en-US" altLang="ko-KR" sz="28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추가할 기능 설명</a:t>
            </a:r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6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54423"/>
            <a:ext cx="2925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01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6681" y="2147680"/>
            <a:ext cx="39873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1.Routersploit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기능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</a:t>
            </a:r>
            <a:r>
              <a:rPr lang="ko-KR" altLang="en-US" dirty="0"/>
              <a:t>장치의 보안 취약점을 </a:t>
            </a:r>
            <a:endParaRPr lang="en-US" altLang="ko-KR" dirty="0" smtClean="0"/>
          </a:p>
          <a:p>
            <a:r>
              <a:rPr lang="ko-KR" altLang="en-US" dirty="0" smtClean="0"/>
              <a:t>파악하여 </a:t>
            </a:r>
            <a:r>
              <a:rPr lang="ko-KR" altLang="en-US" dirty="0"/>
              <a:t>데이터베이스화 할 수 </a:t>
            </a:r>
            <a:r>
              <a:rPr lang="ko-KR" altLang="en-US" dirty="0" smtClean="0"/>
              <a:t>있게 </a:t>
            </a:r>
            <a:endParaRPr lang="en-US" altLang="ko-KR" dirty="0" smtClean="0"/>
          </a:p>
          <a:p>
            <a:r>
              <a:rPr lang="ko-KR" altLang="en-US" dirty="0" smtClean="0"/>
              <a:t>만들어 </a:t>
            </a:r>
            <a:r>
              <a:rPr lang="ko-KR" altLang="en-US" dirty="0"/>
              <a:t>관리를 쉽게 해준다</a:t>
            </a:r>
            <a:r>
              <a:rPr lang="en-US" altLang="ko-KR" dirty="0"/>
              <a:t>.</a:t>
            </a:r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2" y="1725893"/>
            <a:ext cx="4888525" cy="421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9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실행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8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 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39F3D6-D2AB-4714-A3F6-E215CA5A6C90}"/>
              </a:ext>
            </a:extLst>
          </p:cNvPr>
          <p:cNvSpPr txBox="1"/>
          <p:nvPr/>
        </p:nvSpPr>
        <p:spPr>
          <a:xfrm>
            <a:off x="0" y="2109368"/>
            <a:ext cx="4981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Python </a:t>
            </a:r>
            <a:r>
              <a:rPr lang="en-US" altLang="ko-KR" dirty="0" smtClean="0"/>
              <a:t>rsf.py</a:t>
            </a:r>
            <a:r>
              <a:rPr lang="ko-KR" altLang="en-US" dirty="0" smtClean="0"/>
              <a:t>를 실행하면 </a:t>
            </a:r>
            <a:r>
              <a:rPr lang="en-US" altLang="ko-KR" dirty="0" smtClean="0"/>
              <a:t>Interpreter.py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start</a:t>
            </a:r>
            <a:r>
              <a:rPr lang="ko-KR" altLang="en-US" dirty="0" smtClean="0"/>
              <a:t>함수가 실행되는데 사용자가 입력한 명령어를 </a:t>
            </a:r>
            <a:r>
              <a:rPr lang="ko-KR" altLang="en-US" dirty="0" smtClean="0"/>
              <a:t>스페이스 단위로 분할해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args</a:t>
            </a:r>
            <a:r>
              <a:rPr lang="ko-KR" altLang="en-US" dirty="0" smtClean="0"/>
              <a:t>로 나누고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를 실행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376" y="1782199"/>
            <a:ext cx="4162623" cy="458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14C94FB-966D-48C3-8DF8-1730FEE64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94" y="3458453"/>
            <a:ext cx="2925588" cy="319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실행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 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39F3D6-D2AB-4714-A3F6-E215CA5A6C90}"/>
              </a:ext>
            </a:extLst>
          </p:cNvPr>
          <p:cNvSpPr txBox="1"/>
          <p:nvPr/>
        </p:nvSpPr>
        <p:spPr>
          <a:xfrm>
            <a:off x="518470" y="1798481"/>
            <a:ext cx="71463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 </a:t>
            </a:r>
            <a:r>
              <a:rPr lang="en-US" altLang="ko-KR" dirty="0" err="1" smtClean="0"/>
              <a:t>Routersploit</a:t>
            </a:r>
            <a:r>
              <a:rPr lang="ko-KR" altLang="en-US" dirty="0"/>
              <a:t>에서 지원하는 </a:t>
            </a:r>
            <a:r>
              <a:rPr lang="en-US" altLang="ko-KR" dirty="0"/>
              <a:t>Command</a:t>
            </a:r>
            <a:r>
              <a:rPr lang="ko-KR" altLang="en-US" dirty="0"/>
              <a:t>로는 다음과 </a:t>
            </a:r>
            <a:r>
              <a:rPr lang="ko-KR" altLang="en-US" dirty="0" smtClean="0"/>
              <a:t>같이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가지가 있다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help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command</a:t>
            </a:r>
            <a:r>
              <a:rPr lang="ko-KR" altLang="en-US" dirty="0"/>
              <a:t> 정보를 대략적으로 요약해준다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Exit: </a:t>
            </a:r>
            <a:r>
              <a:rPr lang="ko-KR" altLang="en-US" dirty="0" smtClean="0"/>
              <a:t>프로그램을 종료한다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show + 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현재 모듈에 설정된 </a:t>
            </a:r>
            <a:r>
              <a:rPr lang="en-US" altLang="ko-KR" dirty="0" smtClean="0"/>
              <a:t>setting</a:t>
            </a:r>
            <a:r>
              <a:rPr lang="ko-KR" altLang="en-US" dirty="0" smtClean="0"/>
              <a:t>들을 </a:t>
            </a:r>
            <a:r>
              <a:rPr lang="ko-KR" altLang="en-US" dirty="0" err="1" smtClean="0"/>
              <a:t>볼수있게</a:t>
            </a:r>
            <a:r>
              <a:rPr lang="ko-KR" altLang="en-US" dirty="0" smtClean="0"/>
              <a:t> 해준다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Set + 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설정된 모듈에 대한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통신방식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포트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타겟등을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설정할수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Exec + shell command : shell </a:t>
            </a:r>
            <a:r>
              <a:rPr lang="ko-KR" altLang="en-US" dirty="0"/>
              <a:t>명령어를 실행할 수 있게 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Search + </a:t>
            </a:r>
            <a:r>
              <a:rPr lang="ko-KR" altLang="en-US" dirty="0" err="1"/>
              <a:t>모듈명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찾으려는 모듈의 위치들을 알려준다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Use </a:t>
            </a:r>
            <a:r>
              <a:rPr lang="ko-KR" altLang="en-US" dirty="0" err="1"/>
              <a:t>모듈명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모듈을 선택해 테스트를 진행할 수 있게 해준다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Run: </a:t>
            </a:r>
            <a:r>
              <a:rPr lang="ko-KR" altLang="en-US" dirty="0" smtClean="0"/>
              <a:t>선택된 모듈을 실행한다</a:t>
            </a:r>
            <a:r>
              <a:rPr lang="en-US" altLang="ko-KR" dirty="0" smtClean="0"/>
              <a:t>  -&gt; </a:t>
            </a:r>
            <a:r>
              <a:rPr lang="ko-KR" altLang="en-US" dirty="0" smtClean="0"/>
              <a:t>선택된 모듈에 있는 </a:t>
            </a:r>
            <a:r>
              <a:rPr lang="en-US" altLang="ko-KR" dirty="0" smtClean="0"/>
              <a:t>run</a:t>
            </a:r>
            <a:r>
              <a:rPr lang="ko-KR" altLang="en-US" dirty="0" smtClean="0"/>
              <a:t>을 호출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9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423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소개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(1)-cred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Cred 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39F3D6-D2AB-4714-A3F6-E215CA5A6C90}"/>
              </a:ext>
            </a:extLst>
          </p:cNvPr>
          <p:cNvSpPr txBox="1"/>
          <p:nvPr/>
        </p:nvSpPr>
        <p:spPr>
          <a:xfrm>
            <a:off x="746875" y="1782199"/>
            <a:ext cx="7146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카메라와 </a:t>
            </a:r>
            <a:r>
              <a:rPr lang="ko-KR" altLang="en-US" dirty="0" err="1"/>
              <a:t>라우터에</a:t>
            </a:r>
            <a:r>
              <a:rPr lang="ko-KR" altLang="en-US" dirty="0"/>
              <a:t> 대한 제조사별 여러 </a:t>
            </a:r>
            <a:r>
              <a:rPr lang="ko-KR" altLang="en-US" dirty="0" err="1"/>
              <a:t>제품군에</a:t>
            </a:r>
            <a:r>
              <a:rPr lang="ko-KR" altLang="en-US" dirty="0"/>
              <a:t> 여러 서비스</a:t>
            </a:r>
            <a:r>
              <a:rPr lang="en-US" altLang="ko-KR" dirty="0"/>
              <a:t>(http,</a:t>
            </a:r>
            <a:r>
              <a:rPr lang="ko-KR" altLang="en-US" dirty="0"/>
              <a:t> </a:t>
            </a:r>
            <a:r>
              <a:rPr lang="en-US" altLang="ko-KR" dirty="0"/>
              <a:t>ftp, </a:t>
            </a:r>
            <a:r>
              <a:rPr lang="en-US" altLang="ko-KR" dirty="0" err="1"/>
              <a:t>ssh</a:t>
            </a:r>
            <a:r>
              <a:rPr lang="en-US" altLang="ko-KR" dirty="0"/>
              <a:t>, telnet)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</a:t>
            </a:r>
            <a:r>
              <a:rPr lang="ko-KR" altLang="en-US" dirty="0" err="1"/>
              <a:t>딕셔너리</a:t>
            </a:r>
            <a:r>
              <a:rPr lang="ko-KR" altLang="en-US" dirty="0"/>
              <a:t> 어택을 수행하여</a:t>
            </a:r>
            <a:r>
              <a:rPr lang="en-US" altLang="ko-KR" dirty="0"/>
              <a:t> </a:t>
            </a:r>
            <a:r>
              <a:rPr lang="ko-KR" altLang="en-US" dirty="0"/>
              <a:t>디바이스의 신뢰성을 </a:t>
            </a:r>
            <a:r>
              <a:rPr lang="ko-KR" altLang="en-US" dirty="0" smtClean="0"/>
              <a:t>검증한다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14" y="2910457"/>
            <a:ext cx="6094947" cy="187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15" y="2673513"/>
            <a:ext cx="2657154" cy="23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36" y="4312348"/>
            <a:ext cx="5829587" cy="2413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0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소개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(2)-encoder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Encoder 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39F3D6-D2AB-4714-A3F6-E215CA5A6C90}"/>
              </a:ext>
            </a:extLst>
          </p:cNvPr>
          <p:cNvSpPr txBox="1"/>
          <p:nvPr/>
        </p:nvSpPr>
        <p:spPr>
          <a:xfrm>
            <a:off x="746875" y="1782199"/>
            <a:ext cx="714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특정언어로 된 </a:t>
            </a:r>
            <a:r>
              <a:rPr lang="en-US" altLang="ko-KR" dirty="0"/>
              <a:t>payload</a:t>
            </a:r>
            <a:r>
              <a:rPr lang="ko-KR" altLang="en-US" dirty="0"/>
              <a:t>들을 원하는 포맷으로 암호화 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Payload</a:t>
            </a:r>
            <a:r>
              <a:rPr lang="ko-KR" altLang="en-US" dirty="0" smtClean="0"/>
              <a:t>모듈에서 결과를 </a:t>
            </a:r>
            <a:r>
              <a:rPr lang="en-US" altLang="ko-KR" dirty="0" smtClean="0"/>
              <a:t>encoder </a:t>
            </a:r>
            <a:r>
              <a:rPr lang="ko-KR" altLang="en-US" dirty="0" smtClean="0"/>
              <a:t>모듈을 사용하여 암호화 해준다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3" y="2784964"/>
            <a:ext cx="86296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79" y="5073894"/>
            <a:ext cx="8556444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6623" y="6321670"/>
            <a:ext cx="349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Hex.py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21061" y="3921343"/>
            <a:ext cx="349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Base64.py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60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4621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소개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(3)-exploit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Exploit 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39F3D6-D2AB-4714-A3F6-E215CA5A6C90}"/>
              </a:ext>
            </a:extLst>
          </p:cNvPr>
          <p:cNvSpPr txBox="1"/>
          <p:nvPr/>
        </p:nvSpPr>
        <p:spPr>
          <a:xfrm>
            <a:off x="746875" y="1782199"/>
            <a:ext cx="7146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취약점 공격을 수행한다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제조사의 </a:t>
            </a:r>
            <a:r>
              <a:rPr lang="ko-KR" altLang="en-US" dirty="0" err="1" smtClean="0"/>
              <a:t>제품군에</a:t>
            </a:r>
            <a:r>
              <a:rPr lang="ko-KR" altLang="en-US" dirty="0" smtClean="0"/>
              <a:t> 대해 </a:t>
            </a:r>
            <a:r>
              <a:rPr lang="ko-KR" altLang="en-US" dirty="0" err="1" smtClean="0"/>
              <a:t>타겟을</a:t>
            </a:r>
            <a:r>
              <a:rPr lang="ko-KR" altLang="en-US" dirty="0" smtClean="0"/>
              <a:t> 잡아 </a:t>
            </a:r>
            <a:r>
              <a:rPr lang="ko-KR" altLang="en-US" dirty="0" err="1" smtClean="0"/>
              <a:t>익스플로잇을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수행할수</a:t>
            </a:r>
            <a:r>
              <a:rPr lang="ko-KR" altLang="en-US" dirty="0" smtClean="0"/>
              <a:t> 있고 일반적인 취약점에 대해 테스트를 </a:t>
            </a:r>
            <a:r>
              <a:rPr lang="ko-KR" altLang="en-US" dirty="0" err="1" smtClean="0"/>
              <a:t>수행할수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38" y="2705529"/>
            <a:ext cx="2025650" cy="400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865" y="3314700"/>
            <a:ext cx="2667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56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4621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소개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(3)-exploit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Exploit 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 – heartbleed.py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39F3D6-D2AB-4714-A3F6-E215CA5A6C90}"/>
              </a:ext>
            </a:extLst>
          </p:cNvPr>
          <p:cNvSpPr txBox="1"/>
          <p:nvPr/>
        </p:nvSpPr>
        <p:spPr>
          <a:xfrm>
            <a:off x="386390" y="1782199"/>
            <a:ext cx="714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하트블리드</a:t>
            </a:r>
            <a:r>
              <a:rPr lang="ko-KR" altLang="en-US" dirty="0" smtClean="0"/>
              <a:t> 취약점에 대해 공격을 수행한다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146" name="Picture 2" descr="C:\Users\TEST\Downloads\i-9-heartble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691" y="1459034"/>
            <a:ext cx="3678047" cy="237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8" y="2378653"/>
            <a:ext cx="4885381" cy="339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07691" y="4519246"/>
            <a:ext cx="3519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하트블리드란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웹에서 </a:t>
            </a:r>
            <a:r>
              <a:rPr lang="en-US" altLang="ko-KR" dirty="0" err="1" smtClean="0"/>
              <a:t>openSSL</a:t>
            </a:r>
            <a:r>
              <a:rPr lang="ko-KR" altLang="en-US" dirty="0" smtClean="0"/>
              <a:t>을 이용해서 통신을 하게 되는데 보낸 </a:t>
            </a:r>
            <a:r>
              <a:rPr lang="ko-KR" altLang="en-US" dirty="0" err="1" smtClean="0"/>
              <a:t>패킷의</a:t>
            </a:r>
            <a:r>
              <a:rPr lang="ko-KR" altLang="en-US" dirty="0" smtClean="0"/>
              <a:t> 양을 거짓으로 명시할 경우 사용자의 암호와 </a:t>
            </a:r>
            <a:r>
              <a:rPr lang="ko-KR" altLang="en-US" dirty="0" err="1" smtClean="0"/>
              <a:t>암호키가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누출될수</a:t>
            </a:r>
            <a:r>
              <a:rPr lang="ko-KR" altLang="en-US" dirty="0" smtClean="0"/>
              <a:t> 있는 취약점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5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592</Words>
  <Application>Microsoft Office PowerPoint</Application>
  <PresentationFormat>화면 슬라이드 쇼(4:3)</PresentationFormat>
  <Paragraphs>106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TEST</cp:lastModifiedBy>
  <cp:revision>47</cp:revision>
  <dcterms:created xsi:type="dcterms:W3CDTF">2014-11-15T16:02:03Z</dcterms:created>
  <dcterms:modified xsi:type="dcterms:W3CDTF">2018-11-27T13:55:10Z</dcterms:modified>
</cp:coreProperties>
</file>