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6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8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45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63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5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2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7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4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0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50C8-D6BC-4531-B951-C09B4B483BD3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1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50C8-D6BC-4531-B951-C09B4B483BD3}" type="datetimeFigureOut">
              <a:rPr lang="ko-KR" altLang="en-US" smtClean="0"/>
              <a:t>2018-11-13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2429-E12A-4643-AD7A-EF396EFE52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0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3265" y="2272553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공개</a:t>
            </a:r>
            <a:r>
              <a:rPr lang="en-US" altLang="ko-KR" sz="40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40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18328" y="3105834"/>
            <a:ext cx="270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Routersploit</a:t>
            </a:r>
            <a:endParaRPr lang="ko-KR" altLang="en-US" sz="3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ED666-9C52-47DE-ADA3-545F8C85AEA3}"/>
              </a:ext>
            </a:extLst>
          </p:cNvPr>
          <p:cNvSpPr txBox="1"/>
          <p:nvPr/>
        </p:nvSpPr>
        <p:spPr>
          <a:xfrm>
            <a:off x="6160143" y="4450976"/>
            <a:ext cx="24208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60152227 </a:t>
            </a:r>
            <a:r>
              <a:rPr lang="ko-KR" altLang="en-US" sz="2400" dirty="0" err="1">
                <a:solidFill>
                  <a:schemeClr val="bg1"/>
                </a:solidFill>
              </a:rPr>
              <a:t>이창하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60152384 </a:t>
            </a:r>
            <a:r>
              <a:rPr lang="ko-KR" altLang="en-US" sz="2400" dirty="0" err="1">
                <a:solidFill>
                  <a:schemeClr val="bg1"/>
                </a:solidFill>
              </a:rPr>
              <a:t>김우성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60132280 </a:t>
            </a:r>
            <a:r>
              <a:rPr lang="ko-KR" altLang="en-US" sz="2400" dirty="0" err="1">
                <a:solidFill>
                  <a:schemeClr val="bg1"/>
                </a:solidFill>
              </a:rPr>
              <a:t>신승업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60112313 </a:t>
            </a:r>
            <a:r>
              <a:rPr lang="ko-KR" altLang="en-US" sz="2400" dirty="0">
                <a:solidFill>
                  <a:schemeClr val="bg1"/>
                </a:solidFill>
              </a:rPr>
              <a:t>기라성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                   </a:t>
            </a:r>
            <a:r>
              <a:rPr lang="ko-KR" altLang="en-US" sz="2400" dirty="0" err="1">
                <a:solidFill>
                  <a:schemeClr val="bg1"/>
                </a:solidFill>
              </a:rPr>
              <a:t>주문걸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3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4011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코드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코드 분석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9F3D6-D2AB-4714-A3F6-E215CA5A6C90}"/>
              </a:ext>
            </a:extLst>
          </p:cNvPr>
          <p:cNvSpPr txBox="1"/>
          <p:nvPr/>
        </p:nvSpPr>
        <p:spPr>
          <a:xfrm>
            <a:off x="249529" y="1893804"/>
            <a:ext cx="873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. RSF.PY</a:t>
            </a:r>
            <a:r>
              <a:rPr lang="ko-KR" altLang="ko-KR" dirty="0"/>
              <a:t>를 실행하면 </a:t>
            </a:r>
            <a:r>
              <a:rPr lang="en-US" altLang="ko-KR" dirty="0"/>
              <a:t>INTERPRETER.PY</a:t>
            </a:r>
            <a:r>
              <a:rPr lang="ko-KR" altLang="ko-KR" dirty="0"/>
              <a:t>에 있는 </a:t>
            </a:r>
            <a:r>
              <a:rPr lang="en-US" altLang="ko-KR" dirty="0"/>
              <a:t>ROUTERSPLOITINTERPRETER</a:t>
            </a:r>
            <a:r>
              <a:rPr lang="ko-KR" altLang="ko-KR" dirty="0"/>
              <a:t>클래스를 </a:t>
            </a:r>
            <a:r>
              <a:rPr lang="en-US" altLang="ko-KR" dirty="0"/>
              <a:t>IMPORT</a:t>
            </a:r>
            <a:r>
              <a:rPr lang="ko-KR" altLang="ko-KR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47960A-62EF-4E34-9B07-35324F48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9" y="2540135"/>
            <a:ext cx="7146354" cy="38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76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4011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코드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코드 분석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9F3D6-D2AB-4714-A3F6-E215CA5A6C90}"/>
              </a:ext>
            </a:extLst>
          </p:cNvPr>
          <p:cNvSpPr txBox="1"/>
          <p:nvPr/>
        </p:nvSpPr>
        <p:spPr>
          <a:xfrm>
            <a:off x="249529" y="1893804"/>
            <a:ext cx="873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. RSF.PY</a:t>
            </a:r>
            <a:r>
              <a:rPr lang="ko-KR" altLang="ko-KR" dirty="0"/>
              <a:t>를 실행하면 </a:t>
            </a:r>
            <a:r>
              <a:rPr lang="en-US" altLang="ko-KR" dirty="0"/>
              <a:t>INTERPRETER.PY</a:t>
            </a:r>
            <a:r>
              <a:rPr lang="ko-KR" altLang="ko-KR" dirty="0"/>
              <a:t>에 있는 </a:t>
            </a:r>
            <a:r>
              <a:rPr lang="en-US" altLang="ko-KR" dirty="0"/>
              <a:t>ROUTERSPLOITINTERPRETER</a:t>
            </a:r>
            <a:r>
              <a:rPr lang="ko-KR" altLang="ko-KR" dirty="0"/>
              <a:t>클래스를 </a:t>
            </a:r>
            <a:r>
              <a:rPr lang="en-US" altLang="ko-KR" dirty="0"/>
              <a:t>IMPORT</a:t>
            </a:r>
            <a:r>
              <a:rPr lang="ko-KR" altLang="ko-KR" dirty="0"/>
              <a:t>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47960A-62EF-4E34-9B07-35324F48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9" y="2540135"/>
            <a:ext cx="7146354" cy="38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0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4011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코드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코드 분석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9F3D6-D2AB-4714-A3F6-E215CA5A6C90}"/>
              </a:ext>
            </a:extLst>
          </p:cNvPr>
          <p:cNvSpPr txBox="1"/>
          <p:nvPr/>
        </p:nvSpPr>
        <p:spPr>
          <a:xfrm>
            <a:off x="163550" y="1865306"/>
            <a:ext cx="873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. Interpreter.py</a:t>
            </a:r>
            <a:r>
              <a:rPr lang="ko-KR" altLang="en-US" dirty="0"/>
              <a:t>에서는  </a:t>
            </a:r>
            <a:r>
              <a:rPr lang="en-US" altLang="ko-KR" dirty="0"/>
              <a:t>ROUTERSPLOITINTERPRETER</a:t>
            </a:r>
            <a:r>
              <a:rPr lang="ko-KR" altLang="ko-KR" dirty="0"/>
              <a:t>클래스</a:t>
            </a:r>
            <a:r>
              <a:rPr lang="ko-KR" altLang="en-US" dirty="0"/>
              <a:t>로 </a:t>
            </a:r>
            <a:r>
              <a:rPr lang="en-US" altLang="ko-KR" dirty="0" err="1"/>
              <a:t>Routersploit</a:t>
            </a:r>
            <a:r>
              <a:rPr lang="ko-KR" altLang="en-US" dirty="0"/>
              <a:t>의 초기화면을 구성하고 </a:t>
            </a:r>
            <a:r>
              <a:rPr lang="en-US" altLang="ko-KR" dirty="0" err="1"/>
              <a:t>promt</a:t>
            </a:r>
            <a:r>
              <a:rPr lang="ko-KR" altLang="en-US" dirty="0"/>
              <a:t>를 통해 명령을 입력 받을 수 있게 명령어를 정의해 놓았다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AB4F2C-3E30-403F-9B5E-E6FC5D9E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1" y="2584016"/>
            <a:ext cx="2916634" cy="3818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6D861C-5C34-4545-BF9F-92F7C8A38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65" y="2584016"/>
            <a:ext cx="3038325" cy="37684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48C14B-0E9A-4EB6-9B92-3E0B3D58E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490" y="2609060"/>
            <a:ext cx="2637713" cy="3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1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4011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코드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코드 분석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9F3D6-D2AB-4714-A3F6-E215CA5A6C90}"/>
              </a:ext>
            </a:extLst>
          </p:cNvPr>
          <p:cNvSpPr txBox="1"/>
          <p:nvPr/>
        </p:nvSpPr>
        <p:spPr>
          <a:xfrm>
            <a:off x="163550" y="1865306"/>
            <a:ext cx="873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. Interpreter.py</a:t>
            </a:r>
            <a:r>
              <a:rPr lang="ko-KR" altLang="en-US" dirty="0"/>
              <a:t>에서는  </a:t>
            </a:r>
            <a:r>
              <a:rPr lang="en-US" altLang="ko-KR" dirty="0"/>
              <a:t>ROUTERSPLOITINTERPRETER</a:t>
            </a:r>
            <a:r>
              <a:rPr lang="ko-KR" altLang="ko-KR" dirty="0"/>
              <a:t>클래스</a:t>
            </a:r>
            <a:r>
              <a:rPr lang="ko-KR" altLang="en-US" dirty="0"/>
              <a:t>로 </a:t>
            </a:r>
            <a:r>
              <a:rPr lang="en-US" altLang="ko-KR" dirty="0" err="1"/>
              <a:t>Routersploit</a:t>
            </a:r>
            <a:r>
              <a:rPr lang="ko-KR" altLang="en-US" dirty="0"/>
              <a:t>의 초기화면을 구성하고 </a:t>
            </a:r>
            <a:r>
              <a:rPr lang="en-US" altLang="ko-KR" dirty="0" err="1"/>
              <a:t>promt</a:t>
            </a:r>
            <a:r>
              <a:rPr lang="ko-KR" altLang="en-US" dirty="0"/>
              <a:t>를 통해 명령을 입력 받을 수 있게 명령어를 정의해 놓았다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AB4F2C-3E30-403F-9B5E-E6FC5D9E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1" y="2584016"/>
            <a:ext cx="2916634" cy="38185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6D861C-5C34-4545-BF9F-92F7C8A38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65" y="2584016"/>
            <a:ext cx="3038325" cy="37684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48C14B-0E9A-4EB6-9B92-3E0B3D58E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490" y="2609060"/>
            <a:ext cx="2637713" cy="3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4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4011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코드 분석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코드 분석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9F3D6-D2AB-4714-A3F6-E215CA5A6C90}"/>
              </a:ext>
            </a:extLst>
          </p:cNvPr>
          <p:cNvSpPr txBox="1"/>
          <p:nvPr/>
        </p:nvSpPr>
        <p:spPr>
          <a:xfrm>
            <a:off x="163550" y="1865306"/>
            <a:ext cx="8739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. Use</a:t>
            </a:r>
            <a:r>
              <a:rPr lang="ko-KR" altLang="en-US" dirty="0"/>
              <a:t>명령어를 이용해서 해당 모듈을 선택해 테스트를 진행한다</a:t>
            </a:r>
            <a:r>
              <a:rPr lang="en-US" altLang="ko-KR" dirty="0"/>
              <a:t>. </a:t>
            </a:r>
            <a:r>
              <a:rPr lang="ko-KR" altLang="en-US" dirty="0"/>
              <a:t>해당 모듈은 </a:t>
            </a:r>
            <a:r>
              <a:rPr lang="en-US" altLang="ko-KR" dirty="0" err="1"/>
              <a:t>autopwn</a:t>
            </a:r>
            <a:r>
              <a:rPr lang="ko-KR" altLang="en-US" dirty="0"/>
              <a:t>파일을 </a:t>
            </a:r>
            <a:r>
              <a:rPr lang="en-US" altLang="ko-KR" dirty="0"/>
              <a:t>import</a:t>
            </a:r>
            <a:r>
              <a:rPr lang="ko-KR" altLang="en-US" dirty="0"/>
              <a:t>해서 테스트를 한다</a:t>
            </a:r>
            <a:r>
              <a:rPr lang="en-US" altLang="ko-KR" dirty="0"/>
              <a:t>. </a:t>
            </a:r>
            <a:r>
              <a:rPr lang="ko-KR" altLang="en-US" dirty="0"/>
              <a:t>아니면 </a:t>
            </a:r>
            <a:r>
              <a:rPr lang="en-US" altLang="ko-KR" dirty="0" err="1"/>
              <a:t>autopwn</a:t>
            </a:r>
            <a:r>
              <a:rPr lang="ko-KR" altLang="en-US" dirty="0"/>
              <a:t>을 이용해 테스트를 자동화할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4EEB41-6F39-4F3D-93B6-13965F32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8" y="2786343"/>
            <a:ext cx="2797658" cy="36413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4E3D34-DABC-447A-89EB-C8D3334D4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115" y="2786343"/>
            <a:ext cx="2875486" cy="36413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0A79D2D-DB27-46BB-A3D6-1A3860AC4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056" y="2786343"/>
            <a:ext cx="3160059" cy="364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2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7203" y="3079376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6784" y="3602596"/>
            <a:ext cx="1328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16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0410" y="2740822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5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32097" y="3979114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공학도를 위한 </a:t>
            </a:r>
            <a:r>
              <a:rPr lang="ko-KR" altLang="en-US" sz="1400" dirty="0" err="1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경력설계</a:t>
            </a:r>
            <a:endParaRPr lang="ko-KR" altLang="en-US" sz="14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06149" y="3224234"/>
            <a:ext cx="1658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2443880"/>
            <a:ext cx="36519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</a:t>
            </a:r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</a:t>
            </a:r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분석</a:t>
            </a:r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>
              <a:ln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68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54423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048978" y="2218764"/>
            <a:ext cx="3079376" cy="3805517"/>
          </a:xfrm>
          <a:prstGeom prst="rect">
            <a:avLst/>
          </a:prstGeom>
          <a:noFill/>
          <a:ln w="34925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24300" y="3798358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 관련된 이미지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넣어주세요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5840" y="2128917"/>
            <a:ext cx="4277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dirty="0" err="1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Routersploit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기능</a:t>
            </a:r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dirty="0"/>
              <a:t> 임베디드 장치의 보안 취약점을 파악하여 데이터베이스화 할 수 있게 만들어 관리를 쉽게 해준다</a:t>
            </a:r>
            <a:r>
              <a:rPr lang="en-US" altLang="ko-KR" dirty="0"/>
              <a:t>.</a:t>
            </a:r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4C94FB-966D-48C3-8DF8-1730FEE64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3" y="2029898"/>
            <a:ext cx="3872753" cy="42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0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실행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 순서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9A812-8685-40B3-A648-5E1A83672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8" y="1889330"/>
            <a:ext cx="9020121" cy="15246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2D03DD-43F9-4379-845A-4A0B72558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2" y="4752636"/>
            <a:ext cx="8951495" cy="16793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3DA3D5-F43D-4E57-A2FB-5B21D9FA7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79" y="3345255"/>
            <a:ext cx="8896238" cy="140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42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실행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8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공개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 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9F3D6-D2AB-4714-A3F6-E215CA5A6C90}"/>
              </a:ext>
            </a:extLst>
          </p:cNvPr>
          <p:cNvSpPr txBox="1"/>
          <p:nvPr/>
        </p:nvSpPr>
        <p:spPr>
          <a:xfrm>
            <a:off x="155398" y="2105365"/>
            <a:ext cx="49813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Python rsf.py</a:t>
            </a:r>
            <a:r>
              <a:rPr lang="ko-KR" altLang="en-US" dirty="0"/>
              <a:t>을 다음과 같이 </a:t>
            </a:r>
            <a:r>
              <a:rPr lang="en-US" altLang="ko-KR" dirty="0" err="1"/>
              <a:t>routersploit</a:t>
            </a:r>
            <a:r>
              <a:rPr lang="ko-KR" altLang="en-US" dirty="0"/>
              <a:t>의 기본  화면이 실행된다</a:t>
            </a:r>
            <a:r>
              <a:rPr lang="en-US" altLang="ko-KR" dirty="0"/>
              <a:t>.	</a:t>
            </a:r>
          </a:p>
          <a:p>
            <a:endParaRPr lang="en-US" altLang="ko-KR" dirty="0"/>
          </a:p>
          <a:p>
            <a:r>
              <a:rPr lang="en-US" altLang="ko-KR" dirty="0"/>
              <a:t>Interpreter.py</a:t>
            </a:r>
            <a:r>
              <a:rPr lang="ko-KR" altLang="en-US" dirty="0"/>
              <a:t>에서는 사용자가 </a:t>
            </a:r>
            <a:r>
              <a:rPr lang="en-US" altLang="ko-KR" dirty="0" err="1"/>
              <a:t>promt</a:t>
            </a:r>
            <a:r>
              <a:rPr lang="ko-KR" altLang="en-US" dirty="0"/>
              <a:t>에서 입력한 명령어를 </a:t>
            </a:r>
            <a:r>
              <a:rPr lang="en-US" altLang="ko-KR" dirty="0"/>
              <a:t>“ “(</a:t>
            </a:r>
            <a:r>
              <a:rPr lang="ko-KR" altLang="en-US" dirty="0"/>
              <a:t>스페이스</a:t>
            </a:r>
            <a:r>
              <a:rPr lang="en-US" altLang="ko-KR" dirty="0"/>
              <a:t>) </a:t>
            </a:r>
            <a:r>
              <a:rPr lang="ko-KR" altLang="en-US" dirty="0"/>
              <a:t>단위로 분할하여</a:t>
            </a:r>
            <a:r>
              <a:rPr lang="en-US" altLang="ko-KR" dirty="0"/>
              <a:t>command</a:t>
            </a:r>
            <a:r>
              <a:rPr lang="ko-KR" altLang="en-US" dirty="0"/>
              <a:t>와 </a:t>
            </a:r>
            <a:r>
              <a:rPr lang="en-US" altLang="ko-KR" dirty="0"/>
              <a:t>argument </a:t>
            </a:r>
            <a:r>
              <a:rPr lang="ko-KR" altLang="en-US" dirty="0"/>
              <a:t>부분으로 구분할 수 있게 만들어준다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0892A5-2261-4140-9F20-6AE07C74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47" y="1909153"/>
            <a:ext cx="3872753" cy="42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2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실행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 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9F3D6-D2AB-4714-A3F6-E215CA5A6C90}"/>
              </a:ext>
            </a:extLst>
          </p:cNvPr>
          <p:cNvSpPr txBox="1"/>
          <p:nvPr/>
        </p:nvSpPr>
        <p:spPr>
          <a:xfrm>
            <a:off x="518470" y="2126436"/>
            <a:ext cx="7146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Routersploit</a:t>
            </a:r>
            <a:r>
              <a:rPr lang="ko-KR" altLang="en-US" dirty="0"/>
              <a:t>에서 지원하는 </a:t>
            </a:r>
            <a:r>
              <a:rPr lang="en-US" altLang="ko-KR" dirty="0"/>
              <a:t>Command</a:t>
            </a:r>
            <a:r>
              <a:rPr lang="ko-KR" altLang="en-US" dirty="0"/>
              <a:t>로는 다음과 같이 </a:t>
            </a:r>
            <a:r>
              <a:rPr lang="en-US" altLang="ko-KR" dirty="0"/>
              <a:t>4</a:t>
            </a:r>
            <a:r>
              <a:rPr lang="ko-KR" altLang="en-US" dirty="0"/>
              <a:t>가지가 있다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help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command</a:t>
            </a:r>
            <a:r>
              <a:rPr lang="ko-KR" altLang="en-US" dirty="0"/>
              <a:t> 정보를 대략적으로 요약해준다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Exec + shell command : shell </a:t>
            </a:r>
            <a:r>
              <a:rPr lang="ko-KR" altLang="en-US" dirty="0"/>
              <a:t>명령어를 실행할 수 있게 해준다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Search + 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찾으려는 모듈의 위치들을 알려준다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Use </a:t>
            </a:r>
            <a:r>
              <a:rPr lang="ko-KR" altLang="en-US" dirty="0" err="1"/>
              <a:t>모듈명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모듈을 선택해 테스트를 진행할 수 있게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7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실행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 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04815B-D930-428E-83EF-7B8FBF90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67" y="2777157"/>
            <a:ext cx="6962775" cy="9539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76F330-ED64-4126-A68A-F5BD19B82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69" y="1811545"/>
            <a:ext cx="6962774" cy="8945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90B168-8B59-410B-93AB-1A7CD94D5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66" y="3786498"/>
            <a:ext cx="6962774" cy="23514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BBA659-6D16-4604-A43E-A27BD0B6B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867" y="6208941"/>
            <a:ext cx="6962773" cy="4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4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실행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 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9F3D6-D2AB-4714-A3F6-E215CA5A6C90}"/>
              </a:ext>
            </a:extLst>
          </p:cNvPr>
          <p:cNvSpPr txBox="1"/>
          <p:nvPr/>
        </p:nvSpPr>
        <p:spPr>
          <a:xfrm>
            <a:off x="776998" y="1779687"/>
            <a:ext cx="71463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3 . </a:t>
            </a:r>
            <a:r>
              <a:rPr lang="ko-KR" altLang="en-US" dirty="0"/>
              <a:t>모듈의 종류</a:t>
            </a:r>
            <a:endParaRPr lang="en-US" altLang="ko-KR" dirty="0"/>
          </a:p>
          <a:p>
            <a:r>
              <a:rPr lang="en-US" altLang="ko-KR" dirty="0"/>
              <a:t>Cred : </a:t>
            </a:r>
            <a:r>
              <a:rPr lang="ko-KR" altLang="en-US" dirty="0"/>
              <a:t>카메라와 라우터에 대한 제조사별 여러 제품군에 기본 신뢰성 증명으로 여러 서비스</a:t>
            </a:r>
            <a:r>
              <a:rPr lang="en-US" altLang="ko-KR" dirty="0"/>
              <a:t>(http,</a:t>
            </a:r>
            <a:r>
              <a:rPr lang="ko-KR" altLang="en-US" dirty="0"/>
              <a:t> </a:t>
            </a:r>
            <a:r>
              <a:rPr lang="en-US" altLang="ko-KR" dirty="0"/>
              <a:t>ftp, </a:t>
            </a:r>
            <a:r>
              <a:rPr lang="en-US" altLang="ko-KR" dirty="0" err="1"/>
              <a:t>ssh</a:t>
            </a:r>
            <a:r>
              <a:rPr lang="en-US" altLang="ko-KR" dirty="0"/>
              <a:t>, telnet)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대한 </a:t>
            </a:r>
            <a:r>
              <a:rPr lang="ko-KR" altLang="en-US" dirty="0" err="1"/>
              <a:t>딕셔너리</a:t>
            </a:r>
            <a:r>
              <a:rPr lang="ko-KR" altLang="en-US" dirty="0"/>
              <a:t> 어택을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Encoders : </a:t>
            </a:r>
            <a:r>
              <a:rPr lang="ko-KR" altLang="en-US" dirty="0"/>
              <a:t>특정언어로 된 </a:t>
            </a:r>
            <a:r>
              <a:rPr lang="en-US" altLang="ko-KR" dirty="0"/>
              <a:t>payload</a:t>
            </a:r>
            <a:r>
              <a:rPr lang="ko-KR" altLang="en-US" dirty="0"/>
              <a:t>들을 원하는 포맷으로 암호화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Exploits : </a:t>
            </a:r>
            <a:r>
              <a:rPr lang="ko-KR" altLang="en-US" dirty="0"/>
              <a:t>제조사별로 여러 제품군의 펌웨어에 대해 침투테스트를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Generic : </a:t>
            </a:r>
            <a:r>
              <a:rPr lang="ko-KR" altLang="en-US" dirty="0"/>
              <a:t>모듈은 </a:t>
            </a:r>
            <a:r>
              <a:rPr lang="en-US" altLang="ko-KR" dirty="0"/>
              <a:t>M-SEARCH </a:t>
            </a:r>
            <a:r>
              <a:rPr lang="ko-KR" altLang="en-US" dirty="0"/>
              <a:t>요청을 대상으로 보내고 </a:t>
            </a:r>
            <a:r>
              <a:rPr lang="en-US" altLang="ko-KR" dirty="0"/>
              <a:t>UPnP(</a:t>
            </a:r>
            <a:r>
              <a:rPr lang="ko-KR" altLang="en-US" dirty="0" err="1"/>
              <a:t>유니버셜</a:t>
            </a:r>
            <a:r>
              <a:rPr lang="ko-KR" altLang="en-US" dirty="0"/>
              <a:t> 플러그 앤 플레이</a:t>
            </a:r>
            <a:r>
              <a:rPr lang="en-US" altLang="ko-KR" dirty="0"/>
              <a:t>) </a:t>
            </a:r>
            <a:r>
              <a:rPr lang="ko-KR" altLang="en-US" dirty="0"/>
              <a:t>지원 시스템에서 정보를 검색한다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Payloads : TCP/UDP</a:t>
            </a:r>
            <a:r>
              <a:rPr lang="ko-KR" altLang="en-US" dirty="0"/>
              <a:t>에 대해 </a:t>
            </a:r>
            <a:r>
              <a:rPr lang="en-US" altLang="ko-KR" dirty="0" err="1"/>
              <a:t>interative</a:t>
            </a:r>
            <a:r>
              <a:rPr lang="ko-KR" altLang="en-US" dirty="0"/>
              <a:t> 쉘을 생성하는 </a:t>
            </a:r>
            <a:r>
              <a:rPr lang="en-US" altLang="ko-KR" dirty="0"/>
              <a:t>Payloads </a:t>
            </a:r>
            <a:r>
              <a:rPr lang="ko-KR" altLang="en-US" dirty="0"/>
              <a:t>를 생성한다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Scanners : </a:t>
            </a:r>
            <a:r>
              <a:rPr lang="ko-KR" altLang="en-US" dirty="0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라우터 그리고 </a:t>
            </a:r>
            <a:r>
              <a:rPr lang="en-US" altLang="ko-KR" dirty="0" err="1"/>
              <a:t>misc</a:t>
            </a:r>
            <a:r>
              <a:rPr lang="en-US" altLang="ko-KR" dirty="0"/>
              <a:t>(Miscellaneous) </a:t>
            </a:r>
            <a:r>
              <a:rPr lang="ko-KR" altLang="en-US" dirty="0"/>
              <a:t>디바이스들을 탐색한다</a:t>
            </a:r>
            <a:r>
              <a:rPr lang="en-US" altLang="ko-KR" dirty="0"/>
              <a:t>. </a:t>
            </a:r>
            <a:r>
              <a:rPr lang="en-US" altLang="ko-KR" dirty="0" err="1"/>
              <a:t>Autopwn</a:t>
            </a:r>
            <a:r>
              <a:rPr lang="ko-KR" altLang="en-US" dirty="0"/>
              <a:t>을 이용해 취약점 분석을 자동화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995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13043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7050" y="234992"/>
            <a:ext cx="3166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sz="2800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실행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0688" y="72553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명지대학교 공과대학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399" y="1459034"/>
            <a:ext cx="427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</a:t>
            </a:r>
            <a:r>
              <a:rPr lang="en-US" altLang="ko-KR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</a:t>
            </a:r>
            <a:r>
              <a:rPr lang="ko-KR" altLang="en-US" dirty="0">
                <a:ln>
                  <a:solidFill>
                    <a:schemeClr val="tx1">
                      <a:alpha val="2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실행 </a:t>
            </a:r>
            <a:endParaRPr lang="ko-KR" altLang="en-US" dirty="0"/>
          </a:p>
          <a:p>
            <a:endParaRPr lang="en-US" altLang="ko-KR" dirty="0">
              <a:ln>
                <a:solidFill>
                  <a:schemeClr val="tx1">
                    <a:alpha val="2000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9F3D6-D2AB-4714-A3F6-E215CA5A6C90}"/>
              </a:ext>
            </a:extLst>
          </p:cNvPr>
          <p:cNvSpPr txBox="1"/>
          <p:nvPr/>
        </p:nvSpPr>
        <p:spPr>
          <a:xfrm>
            <a:off x="776998" y="1779687"/>
            <a:ext cx="714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4 . </a:t>
            </a:r>
            <a:r>
              <a:rPr lang="ko-KR" altLang="en-US" dirty="0"/>
              <a:t>타겟 </a:t>
            </a:r>
            <a:r>
              <a:rPr lang="en-US" altLang="ko-KR" dirty="0"/>
              <a:t>IP</a:t>
            </a:r>
            <a:r>
              <a:rPr lang="ko-KR" altLang="en-US" dirty="0"/>
              <a:t>를 설정하고 모듈을 실행한다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4ED439-FB75-46C5-9A63-9AD85E010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28" y="2149019"/>
            <a:ext cx="7570694" cy="291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5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512</Words>
  <Application>Microsoft Office PowerPoint</Application>
  <PresentationFormat>화면 슬라이드 쇼(4:3)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 </cp:lastModifiedBy>
  <cp:revision>26</cp:revision>
  <dcterms:created xsi:type="dcterms:W3CDTF">2014-11-15T16:02:03Z</dcterms:created>
  <dcterms:modified xsi:type="dcterms:W3CDTF">2018-11-13T11:25:58Z</dcterms:modified>
</cp:coreProperties>
</file>