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72" r:id="rId6"/>
    <p:sldId id="300" r:id="rId7"/>
    <p:sldId id="301" r:id="rId8"/>
    <p:sldId id="302" r:id="rId9"/>
    <p:sldId id="303" r:id="rId10"/>
    <p:sldId id="297" r:id="rId11"/>
    <p:sldId id="299" r:id="rId12"/>
    <p:sldId id="291" r:id="rId13"/>
    <p:sldId id="294" r:id="rId14"/>
    <p:sldId id="295" r:id="rId15"/>
    <p:sldId id="298" r:id="rId16"/>
    <p:sldId id="293" r:id="rId17"/>
    <p:sldId id="296" r:id="rId18"/>
    <p:sldId id="26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71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1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38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45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3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25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52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7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4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00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1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50C8-D6BC-4531-B951-C09B4B483BD3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0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3265" y="2272553"/>
            <a:ext cx="5750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공개</a:t>
            </a:r>
            <a:r>
              <a:rPr lang="en-US" altLang="ko-KR" sz="40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40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0648" y="3105834"/>
            <a:ext cx="4715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Routersploit</a:t>
            </a:r>
            <a:r>
              <a:rPr lang="en-US" altLang="ko-KR" sz="3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최종발표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ED666-9C52-47DE-ADA3-545F8C85AEA3}"/>
              </a:ext>
            </a:extLst>
          </p:cNvPr>
          <p:cNvSpPr txBox="1"/>
          <p:nvPr/>
        </p:nvSpPr>
        <p:spPr>
          <a:xfrm>
            <a:off x="6160143" y="4450976"/>
            <a:ext cx="24208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60152227 </a:t>
            </a:r>
            <a:r>
              <a:rPr lang="ko-KR" altLang="en-US" sz="2400" dirty="0" err="1">
                <a:solidFill>
                  <a:schemeClr val="bg1"/>
                </a:solidFill>
              </a:rPr>
              <a:t>이창하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60152384 </a:t>
            </a:r>
            <a:r>
              <a:rPr lang="ko-KR" altLang="en-US" sz="2400" dirty="0" err="1">
                <a:solidFill>
                  <a:schemeClr val="bg1"/>
                </a:solidFill>
              </a:rPr>
              <a:t>김우성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60132280 </a:t>
            </a:r>
            <a:r>
              <a:rPr lang="ko-KR" altLang="en-US" sz="2400" dirty="0" err="1">
                <a:solidFill>
                  <a:schemeClr val="bg1"/>
                </a:solidFill>
              </a:rPr>
              <a:t>신승업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60112313 </a:t>
            </a:r>
            <a:r>
              <a:rPr lang="ko-KR" altLang="en-US" sz="2400" dirty="0">
                <a:solidFill>
                  <a:schemeClr val="bg1"/>
                </a:solidFill>
              </a:rPr>
              <a:t>기라성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                  </a:t>
            </a:r>
            <a:r>
              <a:rPr lang="ko-KR" altLang="en-US" sz="2400" dirty="0" err="1">
                <a:solidFill>
                  <a:schemeClr val="bg1"/>
                </a:solidFill>
              </a:rPr>
              <a:t>주문걸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3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45353" y="202313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399" y="1459034"/>
            <a:ext cx="49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ea typeface="나눔바른고딕" panose="020B0603020101020101" pitchFamily="50" charset="-127"/>
              </a:rPr>
              <a:t>기존코드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750FA6-7A9C-4FD8-B0FD-BC49EF302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9" y="2146119"/>
            <a:ext cx="5757721" cy="1485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7D1A4F-5502-461A-8473-1C75D7590B33}"/>
              </a:ext>
            </a:extLst>
          </p:cNvPr>
          <p:cNvSpPr txBox="1"/>
          <p:nvPr/>
        </p:nvSpPr>
        <p:spPr>
          <a:xfrm>
            <a:off x="222073" y="3644839"/>
            <a:ext cx="4930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 코드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BE6D21-05FF-43EF-ACDF-61FB08462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74" y="4092892"/>
            <a:ext cx="5760716" cy="2695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473AF3-AD74-443E-8338-815DDB4E7847}"/>
              </a:ext>
            </a:extLst>
          </p:cNvPr>
          <p:cNvSpPr txBox="1"/>
          <p:nvPr/>
        </p:nvSpPr>
        <p:spPr>
          <a:xfrm>
            <a:off x="5913119" y="2375463"/>
            <a:ext cx="323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ea typeface="나눔바른고딕" panose="020B0603020101020101" pitchFamily="50" charset="-127"/>
              </a:rPr>
              <a:t>취약점을 발견시에 텍스트파일에 저장한다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ea typeface="나눔바른고딕" panose="020B0603020101020101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21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45353" y="202313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399" y="1459034"/>
            <a:ext cx="49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ea typeface="나눔바른고딕" panose="020B0603020101020101" pitchFamily="50" charset="-127"/>
              </a:rPr>
              <a:t>기존코드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73AF3-AD74-443E-8338-815DDB4E7847}"/>
              </a:ext>
            </a:extLst>
          </p:cNvPr>
          <p:cNvSpPr txBox="1"/>
          <p:nvPr/>
        </p:nvSpPr>
        <p:spPr>
          <a:xfrm>
            <a:off x="5103223" y="3199282"/>
            <a:ext cx="323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실행 후에는 자동으로 텍스트 파일이 생성이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08B6A2-BABF-4C8F-A82F-31DBD70E7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73" y="4939530"/>
            <a:ext cx="2599504" cy="12287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CDFE28-49F4-436C-AE23-5ECB3A59D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73" y="1888319"/>
            <a:ext cx="45910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98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45353" y="202313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399" y="1459034"/>
            <a:ext cx="427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9C2F56-2A4D-42CD-A231-AA2128071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9" y="2260034"/>
            <a:ext cx="4773652" cy="3766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4C8CBD-FD5E-40BD-B42C-D1799BDAAB4B}"/>
              </a:ext>
            </a:extLst>
          </p:cNvPr>
          <p:cNvSpPr txBox="1"/>
          <p:nvPr/>
        </p:nvSpPr>
        <p:spPr>
          <a:xfrm>
            <a:off x="5225143" y="2473234"/>
            <a:ext cx="350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 err="1"/>
              <a:t>routersploit</a:t>
            </a:r>
            <a:r>
              <a:rPr lang="ko-KR" altLang="en-US" dirty="0"/>
              <a:t>은 취약 부분</a:t>
            </a:r>
            <a:r>
              <a:rPr lang="en-US" altLang="ko-KR" dirty="0"/>
              <a:t>, </a:t>
            </a:r>
            <a:r>
              <a:rPr lang="ko-KR" altLang="en-US" dirty="0"/>
              <a:t>취약하지 </a:t>
            </a:r>
            <a:r>
              <a:rPr lang="ko-KR" altLang="en-US" dirty="0" err="1"/>
              <a:t>않은부분</a:t>
            </a:r>
            <a:r>
              <a:rPr lang="en-US" altLang="ko-KR" dirty="0"/>
              <a:t>, </a:t>
            </a:r>
            <a:r>
              <a:rPr lang="ko-KR" altLang="en-US" dirty="0"/>
              <a:t>검증 불가능 부분을 구별해서 보여주지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819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45353" y="202313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B42D3C-1FDB-441D-A050-46560BE8B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9" y="2540794"/>
            <a:ext cx="5686425" cy="76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F39DB5-6FE3-4805-BBC1-CC4FF0B07FAA}"/>
              </a:ext>
            </a:extLst>
          </p:cNvPr>
          <p:cNvSpPr txBox="1"/>
          <p:nvPr/>
        </p:nvSpPr>
        <p:spPr>
          <a:xfrm>
            <a:off x="155398" y="2029898"/>
            <a:ext cx="4930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코드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8164CF-B0E4-49A8-AA31-44C8F8789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73" y="4325438"/>
            <a:ext cx="5553075" cy="1638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D1F603-BC18-4F14-AC21-CA30853E36FB}"/>
              </a:ext>
            </a:extLst>
          </p:cNvPr>
          <p:cNvSpPr txBox="1"/>
          <p:nvPr/>
        </p:nvSpPr>
        <p:spPr>
          <a:xfrm>
            <a:off x="222073" y="3644839"/>
            <a:ext cx="4930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 코드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6660DC-0C6F-4710-9B82-2A442CF92E11}"/>
              </a:ext>
            </a:extLst>
          </p:cNvPr>
          <p:cNvSpPr txBox="1"/>
          <p:nvPr/>
        </p:nvSpPr>
        <p:spPr>
          <a:xfrm>
            <a:off x="5841824" y="2625686"/>
            <a:ext cx="3016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입력을 통해서 원하는 부분만 출력할 수 있다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91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45353" y="202313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F39DB5-6FE3-4805-BBC1-CC4FF0B07FAA}"/>
              </a:ext>
            </a:extLst>
          </p:cNvPr>
          <p:cNvSpPr txBox="1"/>
          <p:nvPr/>
        </p:nvSpPr>
        <p:spPr>
          <a:xfrm>
            <a:off x="155398" y="2029898"/>
            <a:ext cx="4930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코드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1F603-BC18-4F14-AC21-CA30853E36FB}"/>
              </a:ext>
            </a:extLst>
          </p:cNvPr>
          <p:cNvSpPr txBox="1"/>
          <p:nvPr/>
        </p:nvSpPr>
        <p:spPr>
          <a:xfrm>
            <a:off x="222073" y="3954339"/>
            <a:ext cx="4930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 코드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195D61-A275-40F7-9312-CF2490409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8" y="2497058"/>
            <a:ext cx="4695825" cy="1019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CE40C1-44FE-475E-913C-003A78646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73" y="4504576"/>
            <a:ext cx="48482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0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45353" y="202313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1F603-BC18-4F14-AC21-CA30853E36FB}"/>
              </a:ext>
            </a:extLst>
          </p:cNvPr>
          <p:cNvSpPr txBox="1"/>
          <p:nvPr/>
        </p:nvSpPr>
        <p:spPr>
          <a:xfrm>
            <a:off x="187239" y="1820398"/>
            <a:ext cx="4930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 코드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718A60-4727-4E94-A23F-E5186C8B7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39" y="2277593"/>
            <a:ext cx="6800850" cy="2524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15A975-658E-46EB-9EC8-814C41F97D2C}"/>
              </a:ext>
            </a:extLst>
          </p:cNvPr>
          <p:cNvSpPr txBox="1"/>
          <p:nvPr/>
        </p:nvSpPr>
        <p:spPr>
          <a:xfrm>
            <a:off x="187238" y="5436392"/>
            <a:ext cx="4930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시에는 취약점만을 말해주고 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시에는 취약하지 </a:t>
            </a:r>
            <a:r>
              <a:rPr lang="ko-KR" altLang="en-US" sz="16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않은점을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알려준다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*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확정되지 않는 부분이다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2031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45353" y="202313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399" y="1459034"/>
            <a:ext cx="427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C8CBD-FD5E-40BD-B42C-D1799BDAAB4B}"/>
              </a:ext>
            </a:extLst>
          </p:cNvPr>
          <p:cNvSpPr txBox="1"/>
          <p:nvPr/>
        </p:nvSpPr>
        <p:spPr>
          <a:xfrm>
            <a:off x="5225143" y="2473234"/>
            <a:ext cx="350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Run</a:t>
            </a:r>
            <a:r>
              <a:rPr lang="ko-KR" altLang="en-US" dirty="0"/>
              <a:t>을 하게 되면 보고 싶은 부분을 선택할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F49566-544A-46CE-824F-ADED21236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9" y="2473234"/>
            <a:ext cx="4676775" cy="1247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E0CC70-B860-41CE-A18F-4D8B5603CCEC}"/>
              </a:ext>
            </a:extLst>
          </p:cNvPr>
          <p:cNvSpPr txBox="1"/>
          <p:nvPr/>
        </p:nvSpPr>
        <p:spPr>
          <a:xfrm>
            <a:off x="155399" y="1921480"/>
            <a:ext cx="4930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 후 실행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59F57E-E28F-4302-92F1-0DB34C213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99" y="4324622"/>
            <a:ext cx="4591050" cy="2266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2832C8-4F0B-4151-A174-921738B4F3DF}"/>
              </a:ext>
            </a:extLst>
          </p:cNvPr>
          <p:cNvSpPr txBox="1"/>
          <p:nvPr/>
        </p:nvSpPr>
        <p:spPr>
          <a:xfrm>
            <a:off x="5225143" y="4567646"/>
            <a:ext cx="350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r>
              <a:rPr lang="ko-KR" altLang="en-US" dirty="0"/>
              <a:t>를 선택했기 때문에 그 외에는 출력 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406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19568" y="202313"/>
            <a:ext cx="3831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문제점과 향후 과제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F39DB5-6FE3-4805-BBC1-CC4FF0B07FAA}"/>
              </a:ext>
            </a:extLst>
          </p:cNvPr>
          <p:cNvSpPr txBox="1"/>
          <p:nvPr/>
        </p:nvSpPr>
        <p:spPr>
          <a:xfrm>
            <a:off x="155398" y="2029898"/>
            <a:ext cx="4930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11976-0EC3-4359-9F9E-1A12FF7A29BA}"/>
              </a:ext>
            </a:extLst>
          </p:cNvPr>
          <p:cNvSpPr txBox="1"/>
          <p:nvPr/>
        </p:nvSpPr>
        <p:spPr>
          <a:xfrm>
            <a:off x="155397" y="2755431"/>
            <a:ext cx="8500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Routersploit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취약점을 확인하는 </a:t>
            </a:r>
            <a:r>
              <a:rPr lang="en-US" altLang="ko-KR" sz="16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oss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사용자의 목적에 따라 악용될 수도 있기 때문에 사용자는 항상 이를 염두에 두고 사용하여야 합니다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과제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 모듈들에 대한 수정 개선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202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7203" y="3079376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6784" y="3602596"/>
            <a:ext cx="1328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16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0410" y="2740822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  <a:endParaRPr lang="ko-KR" altLang="en-US" sz="14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54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32097" y="3979114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공학도를 위한 </a:t>
            </a:r>
            <a:r>
              <a:rPr lang="ko-KR" altLang="en-US" sz="140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경력설계</a:t>
            </a:r>
            <a:endParaRPr lang="ko-KR" altLang="en-US" sz="14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06149" y="3224234"/>
            <a:ext cx="1658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2377848"/>
            <a:ext cx="37048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endParaRPr lang="en-US" altLang="ko-KR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공개</a:t>
            </a:r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추가기능</a:t>
            </a:r>
            <a:endParaRPr lang="en-US" altLang="ko-KR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문제점과 향후과제</a:t>
            </a:r>
            <a:endParaRPr lang="en-US" altLang="ko-KR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68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7050" y="254423"/>
            <a:ext cx="3313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01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6681" y="2147680"/>
            <a:ext cx="39873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1.Routersploit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기능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/>
              <a:t>임베디드</a:t>
            </a:r>
            <a:r>
              <a:rPr lang="ko-KR" altLang="en-US" dirty="0"/>
              <a:t> 장치의 보안 취약점을 </a:t>
            </a:r>
            <a:endParaRPr lang="en-US" altLang="ko-KR" dirty="0"/>
          </a:p>
          <a:p>
            <a:r>
              <a:rPr lang="ko-KR" altLang="en-US" dirty="0"/>
              <a:t>파악하여 데이터베이스화 할 수 있게 </a:t>
            </a:r>
            <a:endParaRPr lang="en-US" altLang="ko-KR" dirty="0"/>
          </a:p>
          <a:p>
            <a:r>
              <a:rPr lang="ko-KR" altLang="en-US" dirty="0"/>
              <a:t>만들어 관리를 쉽게 해준다</a:t>
            </a:r>
            <a:r>
              <a:rPr lang="en-US" altLang="ko-KR" dirty="0"/>
              <a:t>.</a:t>
            </a:r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780181-F2FC-4125-B0F9-25154A04C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5" y="1935093"/>
            <a:ext cx="4558895" cy="39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0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7050" y="234992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398" y="1459034"/>
            <a:ext cx="427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 </a:t>
            </a:r>
            <a:endParaRPr lang="ko-KR" altLang="en-US" dirty="0"/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39F3D6-D2AB-4714-A3F6-E215CA5A6C90}"/>
              </a:ext>
            </a:extLst>
          </p:cNvPr>
          <p:cNvSpPr txBox="1"/>
          <p:nvPr/>
        </p:nvSpPr>
        <p:spPr>
          <a:xfrm>
            <a:off x="0" y="2109368"/>
            <a:ext cx="4981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Python rsf.py</a:t>
            </a:r>
            <a:r>
              <a:rPr lang="ko-KR" altLang="en-US" dirty="0"/>
              <a:t>를 실행하면 </a:t>
            </a:r>
            <a:r>
              <a:rPr lang="en-US" altLang="ko-KR" dirty="0"/>
              <a:t>Interpreter.py</a:t>
            </a:r>
            <a:r>
              <a:rPr lang="ko-KR" altLang="en-US" dirty="0"/>
              <a:t>에서 </a:t>
            </a:r>
            <a:r>
              <a:rPr lang="en-US" altLang="ko-KR" dirty="0"/>
              <a:t>start</a:t>
            </a:r>
            <a:r>
              <a:rPr lang="ko-KR" altLang="en-US" dirty="0"/>
              <a:t>함수가 실행되는데 사용자가 입력한 명령어를 스페이스 단위로 분할해 </a:t>
            </a:r>
            <a:r>
              <a:rPr lang="en-US" altLang="ko-KR" dirty="0"/>
              <a:t>command</a:t>
            </a:r>
            <a:r>
              <a:rPr lang="ko-KR" altLang="en-US" dirty="0"/>
              <a:t>와 </a:t>
            </a:r>
            <a:r>
              <a:rPr lang="en-US" altLang="ko-KR" dirty="0" err="1"/>
              <a:t>args</a:t>
            </a:r>
            <a:r>
              <a:rPr lang="ko-KR" altLang="en-US" dirty="0"/>
              <a:t>로 나누고 </a:t>
            </a:r>
            <a:r>
              <a:rPr lang="en-US" altLang="ko-KR" dirty="0"/>
              <a:t>command</a:t>
            </a:r>
            <a:r>
              <a:rPr lang="ko-KR" altLang="en-US" dirty="0"/>
              <a:t>를 실행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376" y="1782199"/>
            <a:ext cx="4162623" cy="458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4C94FB-966D-48C3-8DF8-1730FEE64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94" y="3458453"/>
            <a:ext cx="2925588" cy="319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2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7050" y="234992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399" y="1459034"/>
            <a:ext cx="427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 </a:t>
            </a:r>
            <a:endParaRPr lang="ko-KR" altLang="en-US" dirty="0"/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39F3D6-D2AB-4714-A3F6-E215CA5A6C90}"/>
              </a:ext>
            </a:extLst>
          </p:cNvPr>
          <p:cNvSpPr txBox="1"/>
          <p:nvPr/>
        </p:nvSpPr>
        <p:spPr>
          <a:xfrm>
            <a:off x="518469" y="1798481"/>
            <a:ext cx="75805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err="1"/>
              <a:t>Routersploit</a:t>
            </a:r>
            <a:r>
              <a:rPr lang="ko-KR" altLang="en-US" dirty="0"/>
              <a:t>에서 지원하는 </a:t>
            </a:r>
            <a:r>
              <a:rPr lang="en-US" altLang="ko-KR" dirty="0"/>
              <a:t>Command</a:t>
            </a:r>
            <a:r>
              <a:rPr lang="ko-KR" altLang="en-US" dirty="0"/>
              <a:t>로는 다음과 같이 </a:t>
            </a:r>
            <a:r>
              <a:rPr lang="en-US" altLang="ko-KR" dirty="0"/>
              <a:t>8</a:t>
            </a:r>
            <a:r>
              <a:rPr lang="ko-KR" altLang="en-US" dirty="0"/>
              <a:t>가지가 있다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help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command</a:t>
            </a:r>
            <a:r>
              <a:rPr lang="ko-KR" altLang="en-US" dirty="0"/>
              <a:t> 정보를 대략적으로 요약해준다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Exit: </a:t>
            </a:r>
            <a:r>
              <a:rPr lang="ko-KR" altLang="en-US" dirty="0"/>
              <a:t>프로그램을 종료한다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show +  </a:t>
            </a:r>
            <a:r>
              <a:rPr lang="ko-KR" altLang="en-US" dirty="0"/>
              <a:t>명령어</a:t>
            </a:r>
            <a:r>
              <a:rPr lang="en-US" altLang="ko-KR" dirty="0"/>
              <a:t>:  </a:t>
            </a:r>
            <a:r>
              <a:rPr lang="ko-KR" altLang="en-US" dirty="0"/>
              <a:t>현재 모듈에 설정된 </a:t>
            </a:r>
            <a:r>
              <a:rPr lang="en-US" altLang="ko-KR" dirty="0"/>
              <a:t>setting</a:t>
            </a:r>
            <a:r>
              <a:rPr lang="ko-KR" altLang="en-US" dirty="0"/>
              <a:t>들을 </a:t>
            </a:r>
            <a:r>
              <a:rPr lang="ko-KR" altLang="en-US" dirty="0" err="1"/>
              <a:t>볼수있게</a:t>
            </a:r>
            <a:r>
              <a:rPr lang="ko-KR" altLang="en-US" dirty="0"/>
              <a:t> 해준다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Set +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설정된 모듈에 대한 </a:t>
            </a:r>
            <a:r>
              <a:rPr lang="ko-KR" altLang="en-US" dirty="0" err="1"/>
              <a:t>쓰레드</a:t>
            </a:r>
            <a:r>
              <a:rPr lang="ko-KR" altLang="en-US" dirty="0"/>
              <a:t> 수</a:t>
            </a:r>
            <a:r>
              <a:rPr lang="en-US" altLang="ko-KR" dirty="0"/>
              <a:t>,</a:t>
            </a:r>
            <a:r>
              <a:rPr lang="ko-KR" altLang="en-US" dirty="0"/>
              <a:t>통신방식</a:t>
            </a:r>
            <a:r>
              <a:rPr lang="en-US" altLang="ko-KR" dirty="0"/>
              <a:t>,</a:t>
            </a:r>
            <a:r>
              <a:rPr lang="ko-KR" altLang="en-US" dirty="0"/>
              <a:t>포트</a:t>
            </a:r>
            <a:r>
              <a:rPr lang="en-US" altLang="ko-KR" dirty="0"/>
              <a:t>,</a:t>
            </a:r>
            <a:r>
              <a:rPr lang="ko-KR" altLang="en-US" dirty="0" err="1"/>
              <a:t>타겟등을</a:t>
            </a:r>
            <a:r>
              <a:rPr lang="ko-KR" altLang="en-US" dirty="0"/>
              <a:t> </a:t>
            </a:r>
            <a:r>
              <a:rPr lang="ko-KR" altLang="en-US" dirty="0" err="1"/>
              <a:t>설정할수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Exec + shell command : shell </a:t>
            </a:r>
            <a:r>
              <a:rPr lang="ko-KR" altLang="en-US" dirty="0"/>
              <a:t>명령어를 실행할 수 있게 해준다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Search + </a:t>
            </a:r>
            <a:r>
              <a:rPr lang="ko-KR" altLang="en-US" dirty="0" err="1"/>
              <a:t>모듈명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찾으려는 모듈의 위치들을 알려준다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Use </a:t>
            </a:r>
            <a:r>
              <a:rPr lang="ko-KR" altLang="en-US" dirty="0" err="1"/>
              <a:t>모듈명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모듈을 선택해 테스트를 진행할 수 있게 해준다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Run: </a:t>
            </a:r>
            <a:r>
              <a:rPr lang="ko-KR" altLang="en-US" dirty="0"/>
              <a:t>선택된 모듈을 실행한다</a:t>
            </a:r>
            <a:r>
              <a:rPr lang="en-US" altLang="ko-KR" dirty="0"/>
              <a:t>  -&gt; </a:t>
            </a:r>
            <a:r>
              <a:rPr lang="ko-KR" altLang="en-US" dirty="0"/>
              <a:t>선택된 모듈에 있는 </a:t>
            </a:r>
            <a:r>
              <a:rPr lang="en-US" altLang="ko-KR" dirty="0"/>
              <a:t>run</a:t>
            </a:r>
            <a:r>
              <a:rPr lang="ko-KR" altLang="en-US" dirty="0"/>
              <a:t>을 호출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97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45353" y="202313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399" y="1459034"/>
            <a:ext cx="427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기능</a:t>
            </a:r>
            <a:endParaRPr lang="ko-KR" altLang="en-US" dirty="0"/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400" y="1881247"/>
            <a:ext cx="86663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타겟 아이피 지정할 때 로컬 아이피로 지정해주는 기능</a:t>
            </a:r>
            <a:endParaRPr lang="en-US" altLang="ko-KR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찾아낸 취약점을 텍스트파일에 저장해서 보여주는 기능</a:t>
            </a:r>
            <a:endParaRPr lang="en-US" altLang="ko-KR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Autopwn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취약한 부분</a:t>
            </a:r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취약하지 않는 부분</a:t>
            </a:r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검증이 불가능 </a:t>
            </a:r>
            <a:r>
              <a:rPr lang="ko-KR" altLang="en-US" sz="280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한부분을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구별해서 보여주는 기능</a:t>
            </a:r>
            <a:endParaRPr lang="en-US" altLang="ko-KR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975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45353" y="202313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F39DB5-6FE3-4805-BBC1-CC4FF0B07FAA}"/>
              </a:ext>
            </a:extLst>
          </p:cNvPr>
          <p:cNvSpPr txBox="1"/>
          <p:nvPr/>
        </p:nvSpPr>
        <p:spPr>
          <a:xfrm>
            <a:off x="155398" y="2029898"/>
            <a:ext cx="4930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코드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1F603-BC18-4F14-AC21-CA30853E36FB}"/>
              </a:ext>
            </a:extLst>
          </p:cNvPr>
          <p:cNvSpPr txBox="1"/>
          <p:nvPr/>
        </p:nvSpPr>
        <p:spPr>
          <a:xfrm>
            <a:off x="155398" y="4104194"/>
            <a:ext cx="4930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 코드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6660DC-0C6F-4710-9B82-2A442CF92E11}"/>
              </a:ext>
            </a:extLst>
          </p:cNvPr>
          <p:cNvSpPr txBox="1"/>
          <p:nvPr/>
        </p:nvSpPr>
        <p:spPr>
          <a:xfrm>
            <a:off x="5981160" y="2908681"/>
            <a:ext cx="30161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Ipv6,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ipv4</a:t>
            </a:r>
          </a:p>
          <a:p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 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ipv6, ipv4, </a:t>
            </a:r>
            <a:r>
              <a:rPr lang="en-US" altLang="ko-KR" sz="16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localip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2A125E-F607-4863-B770-F7A830764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73" y="2373108"/>
            <a:ext cx="5553075" cy="1409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E2557CE-E044-4FF2-A0BA-C628B2628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73" y="4531782"/>
            <a:ext cx="5619751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1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45353" y="202313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F39DB5-6FE3-4805-BBC1-CC4FF0B07FAA}"/>
              </a:ext>
            </a:extLst>
          </p:cNvPr>
          <p:cNvSpPr txBox="1"/>
          <p:nvPr/>
        </p:nvSpPr>
        <p:spPr>
          <a:xfrm>
            <a:off x="155398" y="2029898"/>
            <a:ext cx="4930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코드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1F603-BC18-4F14-AC21-CA30853E36FB}"/>
              </a:ext>
            </a:extLst>
          </p:cNvPr>
          <p:cNvSpPr txBox="1"/>
          <p:nvPr/>
        </p:nvSpPr>
        <p:spPr>
          <a:xfrm>
            <a:off x="155397" y="4376054"/>
            <a:ext cx="4930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 코드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6660DC-0C6F-4710-9B82-2A442CF92E11}"/>
              </a:ext>
            </a:extLst>
          </p:cNvPr>
          <p:cNvSpPr txBox="1"/>
          <p:nvPr/>
        </p:nvSpPr>
        <p:spPr>
          <a:xfrm>
            <a:off x="5085804" y="2670932"/>
            <a:ext cx="3016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 target </a:t>
            </a:r>
            <a:r>
              <a:rPr lang="en-US" altLang="ko-KR" sz="16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localip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입력시에 자동으로 로컬아이피로 지정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559019-52F8-4779-87D7-B4E1D9207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3" y="2368452"/>
            <a:ext cx="4391025" cy="18383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0F21287-BA49-40EE-9769-5033FF79F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3" y="4714608"/>
            <a:ext cx="43910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0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45353" y="202313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F39DB5-6FE3-4805-BBC1-CC4FF0B07FAA}"/>
              </a:ext>
            </a:extLst>
          </p:cNvPr>
          <p:cNvSpPr txBox="1"/>
          <p:nvPr/>
        </p:nvSpPr>
        <p:spPr>
          <a:xfrm>
            <a:off x="155398" y="2029898"/>
            <a:ext cx="4930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실행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1F603-BC18-4F14-AC21-CA30853E36FB}"/>
              </a:ext>
            </a:extLst>
          </p:cNvPr>
          <p:cNvSpPr txBox="1"/>
          <p:nvPr/>
        </p:nvSpPr>
        <p:spPr>
          <a:xfrm>
            <a:off x="155398" y="4104194"/>
            <a:ext cx="4930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 후 실행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6660DC-0C6F-4710-9B82-2A442CF92E11}"/>
              </a:ext>
            </a:extLst>
          </p:cNvPr>
          <p:cNvSpPr txBox="1"/>
          <p:nvPr/>
        </p:nvSpPr>
        <p:spPr>
          <a:xfrm>
            <a:off x="5693778" y="2457486"/>
            <a:ext cx="3016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 target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직접 입력해줘야 한다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D34625B-9521-4408-B2FE-E690FF000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73" y="2457486"/>
            <a:ext cx="4724400" cy="5429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649933C-9C15-4B13-B9E5-23A9CF065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73" y="4632416"/>
            <a:ext cx="5314950" cy="57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DDD8F7-1C3F-488F-8504-2B5958093FD2}"/>
              </a:ext>
            </a:extLst>
          </p:cNvPr>
          <p:cNvSpPr txBox="1"/>
          <p:nvPr/>
        </p:nvSpPr>
        <p:spPr>
          <a:xfrm>
            <a:off x="5693778" y="4340028"/>
            <a:ext cx="3016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Localip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입력시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자동으로 로컬아이피가 지정된다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924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883</TotalTime>
  <Words>474</Words>
  <Application>Microsoft Office PowerPoint</Application>
  <PresentationFormat>화면 슬라이드 쇼(4:3)</PresentationFormat>
  <Paragraphs>117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나눔바른고딕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shin</cp:lastModifiedBy>
  <cp:revision>62</cp:revision>
  <dcterms:created xsi:type="dcterms:W3CDTF">2014-11-15T16:02:03Z</dcterms:created>
  <dcterms:modified xsi:type="dcterms:W3CDTF">2018-12-11T15:49:20Z</dcterms:modified>
</cp:coreProperties>
</file>