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ACC1-A0B9-428B-AC00-9EB30C6C3522}" type="datetimeFigureOut">
              <a:rPr lang="zh-CN" altLang="en-US" smtClean="0"/>
              <a:t>2008/11/3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49D3-600F-4529-927E-DA2E4FD1D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ACC1-A0B9-428B-AC00-9EB30C6C3522}" type="datetimeFigureOut">
              <a:rPr lang="zh-CN" altLang="en-US" smtClean="0"/>
              <a:t>2008/11/3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49D3-600F-4529-927E-DA2E4FD1DC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ACC1-A0B9-428B-AC00-9EB30C6C3522}" type="datetimeFigureOut">
              <a:rPr lang="zh-CN" altLang="en-US" smtClean="0"/>
              <a:t>2008/11/3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49D3-600F-4529-927E-DA2E4FD1D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FAD6ACC1-A0B9-428B-AC00-9EB30C6C3522}" type="datetimeFigureOut">
              <a:rPr lang="zh-CN" altLang="en-US" smtClean="0"/>
              <a:t>2008/11/3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49D3-600F-4529-927E-DA2E4FD1D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ACC1-A0B9-428B-AC00-9EB30C6C3522}" type="datetimeFigureOut">
              <a:rPr lang="zh-CN" altLang="en-US" smtClean="0"/>
              <a:t>2008/11/3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49D3-600F-4529-927E-DA2E4FD1D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ACC1-A0B9-428B-AC00-9EB30C6C3522}" type="datetimeFigureOut">
              <a:rPr lang="zh-CN" altLang="en-US" smtClean="0"/>
              <a:t>2008/11/3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49D3-600F-4529-927E-DA2E4FD1D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ACC1-A0B9-428B-AC00-9EB30C6C3522}" type="datetimeFigureOut">
              <a:rPr lang="zh-CN" altLang="en-US" smtClean="0"/>
              <a:t>2008/11/3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49D3-600F-4529-927E-DA2E4FD1D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ACC1-A0B9-428B-AC00-9EB30C6C3522}" type="datetimeFigureOut">
              <a:rPr lang="zh-CN" altLang="en-US" smtClean="0"/>
              <a:t>2008/11/3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49D3-600F-4529-927E-DA2E4FD1D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ACC1-A0B9-428B-AC00-9EB30C6C3522}" type="datetimeFigureOut">
              <a:rPr lang="zh-CN" altLang="en-US" smtClean="0"/>
              <a:t>2008/11/3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49D3-600F-4529-927E-DA2E4FD1D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ACC1-A0B9-428B-AC00-9EB30C6C3522}" type="datetimeFigureOut">
              <a:rPr lang="zh-CN" altLang="en-US" smtClean="0"/>
              <a:t>2008/11/3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49D3-600F-4529-927E-DA2E4FD1D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ACC1-A0B9-428B-AC00-9EB30C6C3522}" type="datetimeFigureOut">
              <a:rPr lang="zh-CN" altLang="en-US" smtClean="0"/>
              <a:t>2008/11/3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49D3-600F-4529-927E-DA2E4FD1D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AD6ACC1-A0B9-428B-AC00-9EB30C6C3522}" type="datetimeFigureOut">
              <a:rPr lang="zh-CN" altLang="en-US" smtClean="0"/>
              <a:t>2008/11/3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802A49D3-600F-4529-927E-DA2E4FD1DC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84" y="1857364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Villa</a:t>
            </a:r>
            <a:r>
              <a:rPr lang="zh-CN" altLang="en-US" dirty="0" smtClean="0"/>
              <a:t>招聘网站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286248" y="1643050"/>
            <a:ext cx="4214842" cy="4429156"/>
            <a:chOff x="4286248" y="1643050"/>
            <a:chExt cx="4214842" cy="4429156"/>
          </a:xfrm>
        </p:grpSpPr>
        <p:sp>
          <p:nvSpPr>
            <p:cNvPr id="6" name="圆角矩形 5"/>
            <p:cNvSpPr/>
            <p:nvPr/>
          </p:nvSpPr>
          <p:spPr>
            <a:xfrm>
              <a:off x="4286248" y="1643050"/>
              <a:ext cx="4214842" cy="442915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643438" y="2071678"/>
              <a:ext cx="3357586" cy="9286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资料管理</a:t>
              </a:r>
              <a:endParaRPr lang="zh-CN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714876" y="3429000"/>
              <a:ext cx="3357586" cy="92869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找工作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643438" y="4643446"/>
              <a:ext cx="3357586" cy="9286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找人才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可选过程 4"/>
          <p:cNvSpPr/>
          <p:nvPr/>
        </p:nvSpPr>
        <p:spPr>
          <a:xfrm>
            <a:off x="1643042" y="1285860"/>
            <a:ext cx="1143008" cy="64294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28794" y="2214554"/>
            <a:ext cx="40719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用户名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密码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类型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别名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/>
              <a:t>真实</a:t>
            </a:r>
            <a:r>
              <a:rPr lang="zh-CN" altLang="en-US" dirty="0" smtClean="0"/>
              <a:t>姓名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地址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电话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Qq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msn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手机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/>
              <a:t>电子</a:t>
            </a:r>
            <a:r>
              <a:rPr lang="zh-CN" altLang="en-US" dirty="0" smtClean="0"/>
              <a:t>邮箱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用户积分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/>
              <a:t>个人照片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个人资料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b="1" dirty="0" smtClean="0"/>
              <a:t>教育</a:t>
            </a:r>
            <a:r>
              <a:rPr lang="en-US" b="1" dirty="0" smtClean="0"/>
              <a:t>/</a:t>
            </a:r>
            <a:r>
              <a:rPr lang="zh-CN" altLang="en-US" b="1" dirty="0" smtClean="0"/>
              <a:t>培训</a:t>
            </a:r>
            <a:endParaRPr lang="en-US" altLang="zh-CN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b="1" dirty="0" smtClean="0"/>
              <a:t>工作</a:t>
            </a:r>
            <a:r>
              <a:rPr lang="zh-CN" altLang="en-US" b="1" dirty="0" smtClean="0"/>
              <a:t>经历</a:t>
            </a:r>
            <a:endParaRPr lang="en-US" altLang="zh-CN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b="1" dirty="0" smtClean="0"/>
              <a:t>个人</a:t>
            </a:r>
            <a:r>
              <a:rPr lang="zh-CN" altLang="en-US" b="1" dirty="0" smtClean="0"/>
              <a:t>简介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b="1" dirty="0" smtClean="0"/>
              <a:t>技能</a:t>
            </a:r>
            <a:r>
              <a:rPr lang="zh-CN" altLang="en-US" b="1" dirty="0" smtClean="0"/>
              <a:t>专长</a:t>
            </a:r>
            <a:endParaRPr lang="en-US" altLang="zh-CN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b="1" dirty="0" smtClean="0"/>
              <a:t>求职意向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33</TotalTime>
  <Words>41</Words>
  <Application>Microsoft Office PowerPoint</Application>
  <PresentationFormat>全屏显示(4:3)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暗香扑面</vt:lpstr>
      <vt:lpstr>幻灯片 1</vt:lpstr>
      <vt:lpstr>幻灯片 2</vt:lpstr>
      <vt:lpstr>幻灯片 3</vt:lpstr>
      <vt:lpstr>简历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ada</dc:creator>
  <cp:lastModifiedBy>ada</cp:lastModifiedBy>
  <cp:revision>4</cp:revision>
  <dcterms:created xsi:type="dcterms:W3CDTF">2008-11-03T09:51:52Z</dcterms:created>
  <dcterms:modified xsi:type="dcterms:W3CDTF">2008-11-03T10:25:20Z</dcterms:modified>
</cp:coreProperties>
</file>