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Cheptoo" userId="080156b8-ac01-41f5-8553-1e6299af8834" providerId="ADAL" clId="{C9F088F8-4520-4F88-B039-D292A5A5C2C4}"/>
    <pc:docChg chg="modSld">
      <pc:chgData name="Linda Cheptoo" userId="080156b8-ac01-41f5-8553-1e6299af8834" providerId="ADAL" clId="{C9F088F8-4520-4F88-B039-D292A5A5C2C4}" dt="2024-09-01T17:09:53.076" v="46" actId="20577"/>
      <pc:docMkLst>
        <pc:docMk/>
      </pc:docMkLst>
      <pc:sldChg chg="modSp">
        <pc:chgData name="Linda Cheptoo" userId="080156b8-ac01-41f5-8553-1e6299af8834" providerId="ADAL" clId="{C9F088F8-4520-4F88-B039-D292A5A5C2C4}" dt="2024-09-01T17:09:53.076" v="46" actId="20577"/>
        <pc:sldMkLst>
          <pc:docMk/>
          <pc:sldMk cId="2822639320" sldId="258"/>
        </pc:sldMkLst>
        <pc:spChg chg="mod">
          <ac:chgData name="Linda Cheptoo" userId="080156b8-ac01-41f5-8553-1e6299af8834" providerId="ADAL" clId="{C9F088F8-4520-4F88-B039-D292A5A5C2C4}" dt="2024-09-01T17:09:53.076" v="46" actId="20577"/>
          <ac:spMkLst>
            <pc:docMk/>
            <pc:sldMk cId="2822639320" sldId="258"/>
            <ac:spMk id="4" creationId="{B0D6E4B6-3BD3-4584-8B8D-DC8225140D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5F2C-2A64-4039-BDF7-221909C0E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672EE-F7B9-47C7-B611-90DC75263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PREDICTIVE MODEL FOR H1N1 &amp; SEASONAL FLU FOR HEALTHCARE PROVIDERS.</a:t>
            </a:r>
          </a:p>
        </p:txBody>
      </p:sp>
    </p:spTree>
    <p:extLst>
      <p:ext uri="{BB962C8B-B14F-4D97-AF65-F5344CB8AC3E}">
        <p14:creationId xmlns:p14="http://schemas.microsoft.com/office/powerpoint/2010/main" val="5074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EE74-438B-456C-B160-6535651C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12F5-6829-4F41-AD81-AE258C159D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cap="none" dirty="0"/>
              <a:t> dataset comes from the national 2009 h1n1 flu survey, aimed at monitoring vaccination coverage during the 2009-2010 flu season. the dataset includes information on vaccination rates for both the h1n1 and seasonal flu vaccines</a:t>
            </a:r>
            <a:r>
              <a:rPr lang="en-GB" dirty="0"/>
              <a:t>.</a:t>
            </a:r>
          </a:p>
          <a:p>
            <a:r>
              <a:rPr lang="en-US" cap="none" dirty="0"/>
              <a:t>h1n1 vaccine : whether an individual received the h1n1 vaccine(yes/no)</a:t>
            </a:r>
          </a:p>
          <a:p>
            <a:r>
              <a:rPr lang="en-US" cap="none" dirty="0"/>
              <a:t>seasonal vaccine: whether an individual received the seasonal flu vaccine(yes/no)</a:t>
            </a:r>
          </a:p>
        </p:txBody>
      </p:sp>
    </p:spTree>
    <p:extLst>
      <p:ext uri="{BB962C8B-B14F-4D97-AF65-F5344CB8AC3E}">
        <p14:creationId xmlns:p14="http://schemas.microsoft.com/office/powerpoint/2010/main" val="28072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BBE4-0EDB-4284-A43B-4AC3F207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Business &amp; 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D6E4B6-3BD3-4584-8B8D-DC8225140DF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494097"/>
            <a:ext cx="84788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and engage specific demographics more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resource allocation and improve the efficiency of healthcare providers.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strategic planning and policy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 patient communication and education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and evaluate the impact of vaccination campaigns. </a:t>
            </a:r>
          </a:p>
        </p:txBody>
      </p:sp>
    </p:spTree>
    <p:extLst>
      <p:ext uri="{BB962C8B-B14F-4D97-AF65-F5344CB8AC3E}">
        <p14:creationId xmlns:p14="http://schemas.microsoft.com/office/powerpoint/2010/main" val="282263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7EF1-1B79-4074-B7A9-568E357A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BB2-EFE0-4D8D-9D53-EE99F652AC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The survey targeted individuals aged 6 months and older across the united states, capturing a broad demographic range. This implies that the dataset includes diverse age groups and potentially various socio-economic and health-related factors. It also includes demographic details such as age, gender, income, and education. this information is crucial for understanding the distribution of vaccination rates among different population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6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173A-C687-4061-A878-1190D5B7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cap="none" dirty="0"/>
            </a:b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FA0D0-BCD0-4C10-8580-EA9452A065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01139" y="427357"/>
            <a:ext cx="7078109" cy="56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0ED-C316-46D0-8F0D-FC910499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F6C7E7-510A-46FE-90FD-D6966D6699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67186" y="1084882"/>
            <a:ext cx="7447872" cy="51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6E8A-2673-4F8A-B623-D1A93BD8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A536-919E-4A48-A933-9FE7BA8C07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Precision is at 63% indicating that all the predictions that were made 63% were correct.</a:t>
            </a:r>
          </a:p>
          <a:p>
            <a:r>
              <a:rPr lang="en-GB" cap="none" dirty="0"/>
              <a:t>The model correctly identified 93% of the actual class 0 individuals indicating that the model is good at predicting those who didn’t receive the flu vaccine.</a:t>
            </a:r>
          </a:p>
          <a:p>
            <a:r>
              <a:rPr lang="en-GB" cap="none" dirty="0"/>
              <a:t>f1 score balances precision &amp; recall showing a good balance of 75%.</a:t>
            </a:r>
          </a:p>
          <a:p>
            <a:r>
              <a:rPr lang="en-GB" cap="none" dirty="0"/>
              <a:t>Overall accuracy of the model is 67%.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241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2079-8901-4E43-9F9D-863FC309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404F-804C-4AA8-96D3-2739583192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cap="none" dirty="0"/>
          </a:p>
          <a:p>
            <a:r>
              <a:rPr lang="en-GB" sz="4200" cap="none" dirty="0"/>
              <a:t>Address class imbalance: implement techniques to handle class imbalance, such as resampling methods or using algorithms designed for imbalanced data.</a:t>
            </a:r>
          </a:p>
          <a:p>
            <a:r>
              <a:rPr lang="en-GB" sz="4200" cap="none" dirty="0"/>
              <a:t>External validation: test the model on external datasets or in different healthcare settings to assess its performance in varied conditions.</a:t>
            </a:r>
          </a:p>
          <a:p>
            <a:r>
              <a:rPr lang="en-GB" sz="4200" cap="none" dirty="0"/>
              <a:t>Continuous monitoring: once deployed, continuously monitor the model’s performance to ensure it remains accurate and effective over time.</a:t>
            </a:r>
          </a:p>
          <a:p>
            <a:r>
              <a:rPr lang="en-GB" sz="4200" cap="none" dirty="0"/>
              <a:t>Feedback loop: incorporate feedback from healthcare professionals to refine and improve the model based on real-world performance and challenges.</a:t>
            </a:r>
            <a:endParaRPr lang="en-US" sz="4200" cap="none" dirty="0"/>
          </a:p>
        </p:txBody>
      </p:sp>
    </p:spTree>
    <p:extLst>
      <p:ext uri="{BB962C8B-B14F-4D97-AF65-F5344CB8AC3E}">
        <p14:creationId xmlns:p14="http://schemas.microsoft.com/office/powerpoint/2010/main" val="402928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D215-BCCF-401D-9286-5A32B550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DDF7-81FA-4857-9DF1-9EAA1DCF3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84250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12a4acc-ee44-46ff-a058-869a64b28e4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6713DC71FA09458FE33E74E0D3A64C" ma:contentTypeVersion="15" ma:contentTypeDescription="Create a new document." ma:contentTypeScope="" ma:versionID="13231ef502911103eecbc88b0508f14a">
  <xsd:schema xmlns:xsd="http://www.w3.org/2001/XMLSchema" xmlns:xs="http://www.w3.org/2001/XMLSchema" xmlns:p="http://schemas.microsoft.com/office/2006/metadata/properties" xmlns:ns3="112a4acc-ee44-46ff-a058-869a64b28e46" xmlns:ns4="b70680ff-e17f-4a88-8e79-fedf95408805" targetNamespace="http://schemas.microsoft.com/office/2006/metadata/properties" ma:root="true" ma:fieldsID="5d768537696c6f8a5088f8c75bfd558e" ns3:_="" ns4:_="">
    <xsd:import namespace="112a4acc-ee44-46ff-a058-869a64b28e46"/>
    <xsd:import namespace="b70680ff-e17f-4a88-8e79-fedf954088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a4acc-ee44-46ff-a058-869a64b2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680ff-e17f-4a88-8e79-fedf954088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B4FDD7-12F7-4DDF-8B56-3097F9B1DF3E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b70680ff-e17f-4a88-8e79-fedf95408805"/>
    <ds:schemaRef ds:uri="http://www.w3.org/XML/1998/namespace"/>
    <ds:schemaRef ds:uri="http://schemas.microsoft.com/office/2006/documentManagement/types"/>
    <ds:schemaRef ds:uri="112a4acc-ee44-46ff-a058-869a64b28e4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33D818-7C63-4D22-8041-064CCF941A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93B4D2-D40E-45C2-A91D-1CC3331B2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2a4acc-ee44-46ff-a058-869a64b28e46"/>
    <ds:schemaRef ds:uri="b70680ff-e17f-4a88-8e79-fedf954088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</TotalTime>
  <Words>363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Phase 3 PROJECT</vt:lpstr>
      <vt:lpstr>Overview</vt:lpstr>
      <vt:lpstr>Business &amp; Data understanding</vt:lpstr>
      <vt:lpstr>Cont.</vt:lpstr>
      <vt:lpstr> </vt:lpstr>
      <vt:lpstr>Modeling</vt:lpstr>
      <vt:lpstr>Evaluation 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 PROJECT</dc:title>
  <dc:creator>Linda Cheptoo</dc:creator>
  <cp:lastModifiedBy>Linda Cheptoo</cp:lastModifiedBy>
  <cp:revision>5</cp:revision>
  <dcterms:created xsi:type="dcterms:W3CDTF">2024-09-01T12:37:55Z</dcterms:created>
  <dcterms:modified xsi:type="dcterms:W3CDTF">2024-09-01T17:11:44Z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0x010100BA6713DC71FA09458FE33E74E0D3A64C</vt:lpwstr>
  </property>
</Properties>
</file>