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5"/>
  </p:notesMasterIdLst>
  <p:sldIdLst>
    <p:sldId id="256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7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A87F8CB-6635-4A2F-9DA1-8D03E7B70C30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735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E61B5650-305B-4D6E-B69E-BC4352300F3F}" type="slidenum">
              <a:rPr lang="en-US" sz="1200">
                <a:solidFill>
                  <a:srgbClr val="000000"/>
                </a:solidFill>
                <a:latin typeface="Calibri"/>
                <a:ea typeface="Calibri"/>
              </a:rPr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822924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700440"/>
            <a:ext cx="822924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91440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70044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70044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1229040" y="914400"/>
            <a:ext cx="6684840" cy="53337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229040" y="914400"/>
            <a:ext cx="6684840" cy="5333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914400"/>
            <a:ext cx="8229240" cy="533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401580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914400"/>
            <a:ext cx="401580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120600"/>
            <a:ext cx="8229240" cy="3319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70044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914400"/>
            <a:ext cx="401580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914400"/>
            <a:ext cx="8229240" cy="533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401580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91440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70044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91440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700440"/>
            <a:ext cx="822924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822924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700440"/>
            <a:ext cx="822924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91440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70044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70044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1229040" y="914400"/>
            <a:ext cx="6684840" cy="53337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1229040" y="914400"/>
            <a:ext cx="6684840" cy="5333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401580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914400"/>
            <a:ext cx="401580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120600"/>
            <a:ext cx="8229240" cy="3319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70044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914400"/>
            <a:ext cx="401580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401580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91440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70044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91440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700440"/>
            <a:ext cx="822924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3BB1B8A-0394-482F-BB7A-A0344A65DECD}" type="slidenum">
              <a:rPr lang="en-US" sz="1200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B2F828D-79A6-44A9-8EA4-2D960FF899A4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50ADBA7-6239-46C2-AE89-B05B98B76273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647640" y="935545"/>
            <a:ext cx="7772040" cy="18284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0000FF"/>
                </a:solidFill>
                <a:latin typeface="Calibri"/>
                <a:ea typeface="Calibri"/>
              </a:rPr>
              <a:t>
</a:t>
            </a:r>
            <a:r>
              <a:rPr lang="en-US" sz="2400" dirty="0">
                <a:solidFill>
                  <a:srgbClr val="0000FF"/>
                </a:solidFill>
                <a:latin typeface="Calibri"/>
                <a:ea typeface="Calibri"/>
              </a:rPr>
              <a:t>Final Project</a:t>
            </a:r>
            <a:r>
              <a:rPr lang="en-US" sz="3200" dirty="0">
                <a:solidFill>
                  <a:srgbClr val="0000FF"/>
                </a:solidFill>
                <a:latin typeface="Calibri"/>
                <a:ea typeface="Calibri"/>
              </a:rPr>
              <a:t>
 SciDB for Clustering Analysis of</a:t>
            </a:r>
            <a:br>
              <a:rPr lang="en-US" sz="3200" dirty="0">
                <a:solidFill>
                  <a:srgbClr val="0000FF"/>
                </a:solidFill>
                <a:latin typeface="Calibri"/>
                <a:ea typeface="Calibri"/>
              </a:rPr>
            </a:br>
            <a:r>
              <a:rPr lang="en-US" sz="3200" dirty="0">
                <a:solidFill>
                  <a:srgbClr val="0000FF"/>
                </a:solidFill>
                <a:latin typeface="Calibri"/>
                <a:ea typeface="Calibri"/>
              </a:rPr>
              <a:t> MovieLens Ratings Data</a:t>
            </a:r>
            <a:r>
              <a:rPr lang="en-US" sz="3200" b="1" dirty="0">
                <a:solidFill>
                  <a:srgbClr val="0000FF"/>
                </a:solidFill>
                <a:latin typeface="Calibri"/>
                <a:ea typeface="Calibri"/>
              </a:rPr>
              <a:t>
</a:t>
            </a:r>
            <a:endParaRPr dirty="0"/>
          </a:p>
        </p:txBody>
      </p:sp>
      <p:sp>
        <p:nvSpPr>
          <p:cNvPr id="85" name="TextShape 3"/>
          <p:cNvSpPr txBox="1"/>
          <p:nvPr/>
        </p:nvSpPr>
        <p:spPr>
          <a:xfrm>
            <a:off x="1333440" y="2438280"/>
            <a:ext cx="6400440" cy="60912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1">
                <a:solidFill>
                  <a:srgbClr val="17365D"/>
                </a:solidFill>
                <a:latin typeface="Calibri"/>
                <a:ea typeface="Calibri"/>
              </a:rPr>
              <a:t>Liu</a:t>
            </a:r>
            <a:r>
              <a:rPr lang="en-US" sz="2400">
                <a:solidFill>
                  <a:srgbClr val="17365D"/>
                </a:solidFill>
                <a:latin typeface="Calibri"/>
                <a:ea typeface="Calibri"/>
              </a:rPr>
              <a:t>, </a:t>
            </a:r>
            <a:r>
              <a:rPr lang="en-US" sz="2400">
                <a:solidFill>
                  <a:srgbClr val="494429"/>
                </a:solidFill>
                <a:latin typeface="Calibri"/>
                <a:ea typeface="Calibri"/>
              </a:rPr>
              <a:t>Wusuo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 b="1">
                <a:solidFill>
                  <a:srgbClr val="494429"/>
                </a:solidFill>
                <a:latin typeface="Calibri"/>
                <a:ea typeface="Calibri"/>
              </a:rPr>
              <a:t>Lee</a:t>
            </a:r>
            <a:r>
              <a:rPr lang="en-US" sz="2400">
                <a:solidFill>
                  <a:srgbClr val="494429"/>
                </a:solidFill>
                <a:latin typeface="Calibri"/>
                <a:ea typeface="Calibri"/>
              </a:rPr>
              <a:t>, Chia Ying</a:t>
            </a:r>
            <a:endParaRPr/>
          </a:p>
        </p:txBody>
      </p:sp>
      <p:sp>
        <p:nvSpPr>
          <p:cNvPr id="86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pic>
        <p:nvPicPr>
          <p:cNvPr id="87" name="Shape 102"/>
          <p:cNvPicPr/>
          <p:nvPr/>
        </p:nvPicPr>
        <p:blipFill>
          <a:blip r:embed="rId3"/>
          <a:stretch>
            <a:fillRect/>
          </a:stretch>
        </p:blipFill>
        <p:spPr>
          <a:xfrm>
            <a:off x="3959280" y="3429000"/>
            <a:ext cx="1142640" cy="1142640"/>
          </a:xfrm>
          <a:prstGeom prst="rect">
            <a:avLst/>
          </a:prstGeom>
          <a:ln>
            <a:noFill/>
          </a:ln>
        </p:spPr>
      </p:pic>
      <p:sp>
        <p:nvSpPr>
          <p:cNvPr id="88" name="CustomShape 5"/>
          <p:cNvSpPr/>
          <p:nvPr/>
        </p:nvSpPr>
        <p:spPr>
          <a:xfrm>
            <a:off x="2055960" y="5029200"/>
            <a:ext cx="4949640" cy="1199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494429"/>
                </a:solidFill>
                <a:latin typeface="Arial"/>
                <a:ea typeface="Arial"/>
              </a:rPr>
              <a:t>CSCI E-63 Big Data Analytics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b="1">
                <a:solidFill>
                  <a:srgbClr val="494429"/>
                </a:solidFill>
                <a:latin typeface="Arial"/>
                <a:ea typeface="Arial"/>
              </a:rPr>
              <a:t>Harvard University Extension School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494429"/>
                </a:solidFill>
                <a:latin typeface="Arial"/>
                <a:ea typeface="Arial"/>
              </a:rPr>
              <a:t>Prof. Zoran B. Djordjević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700" y="2102069"/>
            <a:ext cx="4560247" cy="3648198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28" y="3302144"/>
            <a:ext cx="4768378" cy="3738196"/>
          </a:xfrm>
          <a:prstGeom prst="rect">
            <a:avLst/>
          </a:prstGeom>
          <a:ln>
            <a:noFill/>
          </a:ln>
        </p:spPr>
      </p:pic>
      <p:sp>
        <p:nvSpPr>
          <p:cNvPr id="97" name="TextShape 1"/>
          <p:cNvSpPr txBox="1"/>
          <p:nvPr/>
        </p:nvSpPr>
        <p:spPr>
          <a:xfrm>
            <a:off x="457200" y="498971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0070C0"/>
                </a:solidFill>
                <a:latin typeface="Calibri"/>
                <a:ea typeface="Calibri"/>
              </a:rPr>
              <a:t>SciDB for Clustering Analysis of MovieLens Ratings Data</a:t>
            </a:r>
            <a:endParaRPr dirty="0"/>
          </a:p>
        </p:txBody>
      </p:sp>
      <p:sp>
        <p:nvSpPr>
          <p:cNvPr id="99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dirty="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 dirty="0"/>
          </a:p>
        </p:txBody>
      </p:sp>
      <p:sp>
        <p:nvSpPr>
          <p:cNvPr id="100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endParaRPr dirty="0"/>
          </a:p>
        </p:txBody>
      </p:sp>
      <p:pic>
        <p:nvPicPr>
          <p:cNvPr id="101" name="Picture 100"/>
          <p:cNvPicPr/>
          <p:nvPr/>
        </p:nvPicPr>
        <p:blipFill>
          <a:blip r:embed="rId4"/>
          <a:stretch>
            <a:fillRect/>
          </a:stretch>
        </p:blipFill>
        <p:spPr>
          <a:xfrm>
            <a:off x="1252768" y="1615603"/>
            <a:ext cx="2926080" cy="2057400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027717" y="4436214"/>
            <a:ext cx="1376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Principle Component Analysis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85272" y="4269629"/>
            <a:ext cx="1376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Correlation</a:t>
            </a:r>
          </a:p>
          <a:p>
            <a:r>
              <a:rPr lang="en-US" dirty="0">
                <a:solidFill>
                  <a:srgbClr val="0070C0"/>
                </a:solidFill>
              </a:rPr>
              <a:t>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43</Words>
  <Application>Microsoft Office PowerPoint</Application>
  <PresentationFormat>On-screen Show (4:3)</PresentationFormat>
  <Paragraphs>14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DejaVu Sans</vt:lpstr>
      <vt:lpstr>StarSymbol</vt:lpstr>
      <vt:lpstr>Times New Roman</vt:lpstr>
      <vt:lpstr>Office Theme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lchiaying</cp:lastModifiedBy>
  <cp:revision>78</cp:revision>
  <dcterms:modified xsi:type="dcterms:W3CDTF">2017-05-10T21:41:18Z</dcterms:modified>
</cp:coreProperties>
</file>