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according to their </a:t>
            </a:r>
            <a:r>
              <a:rPr lang="en-US"/>
              <a:t>vignette</a:t>
            </a:r>
            <a:r>
              <a:rPr lang="en-US"/>
              <a:t>, the </a:t>
            </a: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according to their vignette, the </a:t>
            </a: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1981199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990600"/>
            <a:ext cx="40385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990600"/>
            <a:ext cx="40385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3657600"/>
            <a:ext cx="40385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4" type="body"/>
          </p:nvPr>
        </p:nvSpPr>
        <p:spPr>
          <a:xfrm>
            <a:off x="4648200" y="3657600"/>
            <a:ext cx="40385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9144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radigm4.atlassian.net/wiki/display/ESD/SciDB+Community+Edition+Installation+Guide" TargetMode="External"/><Relationship Id="rId4" Type="http://schemas.openxmlformats.org/officeDocument/2006/relationships/hyperlink" Target="https://drive.google.com/drive/folders/0B7yt0n33Us0rT1FJdmxFV2g0OH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eleases.ubuntu.com/14.04/" TargetMode="External"/><Relationship Id="rId4" Type="http://schemas.openxmlformats.org/officeDocument/2006/relationships/hyperlink" Target="https://askubuntu.com/questions/44418/how-to-enable-root-log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aradigm4/sh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>
            <p:ph type="ctrTitle"/>
          </p:nvPr>
        </p:nvSpPr>
        <p:spPr>
          <a:xfrm>
            <a:off x="647700" y="1219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br>
              <a:rPr b="0" i="0" lang="en-US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Your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 Name</a:t>
            </a:r>
            <a:br>
              <a:rPr b="1" i="0" lang="en-US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33500" y="2438400"/>
            <a:ext cx="64007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Your Last Name, Your First Name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E-63 Big Data Analytics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9144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Narrative</a:t>
            </a:r>
          </a:p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YouTube URLs, Last Page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9144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minute (short):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minutes (long):</a:t>
            </a:r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Installation Notes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/>
              <a:t>Follow the instructions 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https://paradigm4.atlassian.net/wiki/display/ESD/SciDB+Community+Edition+Installation+Guide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The VM that has scidb installed provided by paradigm4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https://drive.google.com/drive/folders/0B7yt0n33Us0rT1FJdmxFV2g0OHc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has several problems:</a:t>
            </a:r>
          </a:p>
          <a:p>
            <a:pPr indent="-228600" lvl="0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The pre-installed </a:t>
            </a:r>
            <a:r>
              <a:rPr i="1" lang="en-US"/>
              <a:t>scidb</a:t>
            </a:r>
            <a:r>
              <a:rPr lang="en-US"/>
              <a:t> R package is </a:t>
            </a:r>
            <a:r>
              <a:rPr lang="en-US"/>
              <a:t>severely</a:t>
            </a:r>
            <a:r>
              <a:rPr lang="en-US"/>
              <a:t> outdated. Several functions documented in the package are not available.</a:t>
            </a:r>
          </a:p>
          <a:p>
            <a:pPr indent="-228600" lvl="0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There exists a problem with the system’s MPI library that would prevent us to perform many important linear algebra operations like </a:t>
            </a:r>
            <a:r>
              <a:rPr i="1" lang="en-US"/>
              <a:t>gesvd</a:t>
            </a:r>
            <a:r>
              <a:rPr lang="en-US"/>
              <a:t>().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Install </a:t>
            </a:r>
            <a:r>
              <a:rPr i="1" lang="en-US"/>
              <a:t>scidb</a:t>
            </a:r>
            <a:r>
              <a:rPr lang="en-US"/>
              <a:t> 15.12 on Ubuntu 14.04 from scratch.</a:t>
            </a:r>
          </a:p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Installation Notes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Ubuntu 14.04 download and set-up: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http://releases.ubuntu.com/14.04/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scidb installation requires passwords for both the root and scidb users on all the hosts. So the root login must be enabled on Ubuntu. This link explains the setup: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https://askubuntu.com/questions/44418/how-to-enable-root-login</a:t>
            </a:r>
          </a:p>
          <a:p>
            <a:pPr indent="0" lvl="0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SSH public key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Following section “Providing Passwordless SSH” in the installation document</a:t>
            </a:r>
          </a:p>
          <a:p>
            <a:pPr indent="-228600" lvl="2" marL="13716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Copy the generated public key file  </a:t>
            </a:r>
            <a:r>
              <a:rPr i="1" lang="en-US"/>
              <a:t>id_rsa.pub</a:t>
            </a:r>
            <a:r>
              <a:rPr lang="en-US"/>
              <a:t> in the </a:t>
            </a:r>
            <a:r>
              <a:rPr i="1" lang="en-US"/>
              <a:t>/home/.ssh</a:t>
            </a:r>
            <a:r>
              <a:rPr lang="en-US"/>
              <a:t> directory to the </a:t>
            </a:r>
            <a:r>
              <a:rPr i="1" lang="en-US"/>
              <a:t>./ssh</a:t>
            </a:r>
            <a:r>
              <a:rPr lang="en-US"/>
              <a:t> directories of all the users living on the cluster of one or more hosts, and rename it as “</a:t>
            </a:r>
            <a:r>
              <a:rPr i="1" lang="en-US"/>
              <a:t>authorized_keys</a:t>
            </a:r>
            <a:r>
              <a:rPr lang="en-US"/>
              <a:t>”</a:t>
            </a:r>
          </a:p>
          <a:p>
            <a:pPr indent="-228600" lvl="2" marL="13716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In our case, 1 host 2 uses, “scidb” and “root”, so copy and rename </a:t>
            </a:r>
            <a:r>
              <a:rPr i="1" lang="en-US"/>
              <a:t>id_rsa.pub</a:t>
            </a:r>
            <a:r>
              <a:rPr lang="en-US"/>
              <a:t> to /home/.ssh and /root/.ssh.</a:t>
            </a:r>
          </a:p>
          <a:p>
            <a:pPr indent="-228600" lvl="2" marL="13716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The /.ssh directories are hidden by default in Ubuntu 14.04.</a:t>
            </a:r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Installation Notes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“</a:t>
            </a:r>
            <a:r>
              <a:rPr lang="en-US"/>
              <a:t>Agent admitted failure to sign using the key”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After deploying scidb access to the users, to </a:t>
            </a:r>
            <a:r>
              <a:rPr lang="en-US"/>
              <a:t>confirm</a:t>
            </a:r>
            <a:r>
              <a:rPr lang="en-US"/>
              <a:t> the connection, the above error could happen.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Cause: Ubuntu desktop system uses gnome-keyring, which doesn’t always handle specific formats of SSH keys correctly.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To confirm the cause, add </a:t>
            </a:r>
            <a:r>
              <a:rPr i="1" lang="en-US"/>
              <a:t>SSH_AUTH_SOCK=0</a:t>
            </a:r>
            <a:r>
              <a:rPr lang="en-US"/>
              <a:t> in front of ssh connecting command, e.g.</a:t>
            </a:r>
          </a:p>
          <a:p>
            <a:pPr indent="-228600" lvl="2" marL="1371600" rtl="0">
              <a:spcBef>
                <a:spcPts val="360"/>
              </a:spcBef>
            </a:pPr>
            <a:r>
              <a:rPr i="1" lang="en-US" sz="1800"/>
              <a:t>SSH_AUTH_SOCK=0 ssh scidb@127.0.0.1</a:t>
            </a:r>
          </a:p>
          <a:p>
            <a:pPr indent="-228600" lvl="1" marL="914400" rtl="0">
              <a:spcBef>
                <a:spcPts val="360"/>
              </a:spcBef>
            </a:pPr>
            <a:r>
              <a:rPr lang="en-US"/>
              <a:t>Solution: uncheck SSH key Agent in “Startup Applications Preferences”.</a:t>
            </a:r>
          </a:p>
          <a:p>
            <a:pPr indent="0" lvl="0" marL="0" rtl="0">
              <a:spcBef>
                <a:spcPts val="36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75" y="3686750"/>
            <a:ext cx="54483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Installation Notes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Build from source, </a:t>
            </a:r>
            <a:r>
              <a:rPr i="1" lang="en-US"/>
              <a:t>./run.py make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Assign at least 8 GB memory to the VM. Several compiling steps need considerable amount of memory. If the memory is not enough, it runs into fatal errors.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Assign </a:t>
            </a:r>
            <a:r>
              <a:rPr lang="en-US"/>
              <a:t>appropriate</a:t>
            </a:r>
            <a:r>
              <a:rPr lang="en-US"/>
              <a:t> number of processors to the VM in order to </a:t>
            </a:r>
            <a:r>
              <a:rPr lang="en-US"/>
              <a:t>compile</a:t>
            </a:r>
            <a:r>
              <a:rPr lang="en-US"/>
              <a:t> the source code in parallel fashion, e.g. </a:t>
            </a:r>
            <a:r>
              <a:rPr i="1" lang="en-US"/>
              <a:t>./run.py make -j4 </a:t>
            </a:r>
            <a:r>
              <a:rPr lang="en-US"/>
              <a:t>(4 threads)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Install R, Rstudio, R package scidb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Do not install the CRAN package scidb 2.0.0, which currently is not stable.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Install the package from github by </a:t>
            </a:r>
            <a:r>
              <a:rPr i="1" lang="en-US"/>
              <a:t>devtools::install_github("Paradigm4/SciDBR")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To install devtools, first in terminal do</a:t>
            </a:r>
          </a:p>
          <a:p>
            <a:pPr indent="-228600" lvl="2" marL="1371600" marR="0" rtl="0" algn="l">
              <a:spcBef>
                <a:spcPts val="360"/>
              </a:spcBef>
              <a:spcAft>
                <a:spcPts val="0"/>
              </a:spcAft>
            </a:pPr>
            <a:r>
              <a:rPr i="1" lang="en-US"/>
              <a:t>sudo apt-get install libcurl4-openssl-dev libssl-dev</a:t>
            </a:r>
          </a:p>
          <a:p>
            <a:pPr indent="-228600" lvl="1" marL="914400" marR="0" rtl="0" algn="l">
              <a:spcBef>
                <a:spcPts val="360"/>
              </a:spcBef>
              <a:spcAft>
                <a:spcPts val="0"/>
              </a:spcAft>
            </a:pPr>
            <a:r>
              <a:rPr lang="en-US"/>
              <a:t>In R terminal, execute </a:t>
            </a:r>
            <a:r>
              <a:rPr i="1" lang="en-US"/>
              <a:t>install.packages("devtools")</a:t>
            </a:r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Installation Notes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</a:pPr>
            <a:r>
              <a:rPr lang="en-US"/>
              <a:t>Install </a:t>
            </a:r>
            <a:r>
              <a:rPr i="1" lang="en-US"/>
              <a:t>shim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i="1" lang="en-US"/>
              <a:t>shim</a:t>
            </a:r>
            <a:r>
              <a:rPr lang="en-US"/>
              <a:t> is a simple SciDB client that exposes limited SciDB functionality through a simple HTTP API.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/>
              <a:t>Will enable us to connect to </a:t>
            </a:r>
            <a:r>
              <a:rPr i="1" lang="en-US"/>
              <a:t>localhost:8080</a:t>
            </a:r>
            <a:r>
              <a:rPr lang="en-US"/>
              <a:t> (if the host IP is set as 127.0.0.1) and submit </a:t>
            </a:r>
            <a:r>
              <a:rPr i="1" lang="en-US"/>
              <a:t>iquery.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/>
              <a:t>Will enable us to connect </a:t>
            </a:r>
            <a:r>
              <a:rPr i="1" lang="en-US"/>
              <a:t>scidb</a:t>
            </a:r>
            <a:r>
              <a:rPr lang="en-US"/>
              <a:t> in R.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/>
              <a:t>Instruction site: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https://github.com/Paradigm4/shim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/>
              <a:t>Head to section “LD_LIBRARY_PATH issues” if a library linking error happens when trying to run </a:t>
            </a:r>
            <a:r>
              <a:rPr i="1" lang="en-US"/>
              <a:t>shim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