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entregable 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Re-implementar el ejercicio entregable 3, </a:t>
            </a:r>
            <a:r>
              <a:rPr b="1" lang="es-419"/>
              <a:t>incorporando una interfaz UART bidireccional </a:t>
            </a:r>
            <a:r>
              <a:rPr lang="es-419"/>
              <a:t>en base a los ejemplos </a:t>
            </a:r>
            <a:r>
              <a:rPr lang="es-419"/>
              <a:t>vistos en la clase 5, que tenga desacoplada la lógica de funcionamiento según </a:t>
            </a:r>
            <a:r>
              <a:rPr lang="es-419"/>
              <a:t>el modelo productor-consumidor: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Incorporar mejores prácticas en base a la puesta en común hecha en clase.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La interfaz UART debe utilizar 2 buffers, uno para tx y otro rx, de forma similar al ejemplo 2 de la presentación, que permita: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Mostrar un menú en la terminal serie con la configuración del sistema.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Realizar las mismas funciones que las teclas TEC1 y TEC2.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[Opcional] Permita ingresar un tiempo de encendido entero hasta 1000ms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pensar....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s-419"/>
              <a:t>¿Es adecuada la temporización elegida para las tareas? ¿El sistema responde correctamente a los comandos?  ¿Cuántas tareas son necesarias para tener una "buena" implementación de nuestro modelo productor-consumidor?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¿Se realiza una validación sobre los datos ingresados por el usuario? ¿Hay definido un rango de valores permitidos? ¿Se muestran mensajes acordes cuando los valores recibidos no son los esperados 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¿El tamaño de los buffer elegido es adecuado a la aplicación?  La respuesta depende de la temporización elegida para productores y consumidores!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s-419"/>
              <a:t>¿Números mágicos en el código? ¿Indentación y </a:t>
            </a:r>
            <a:r>
              <a:rPr b="1" lang="es-419" u="sng"/>
              <a:t>comentarios adecuados</a:t>
            </a:r>
            <a:r>
              <a:rPr lang="es-419"/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