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8000663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C11CE-9749-499C-A126-5A53CC0AE76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1143000"/>
            <a:ext cx="578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864E-FE55-4E72-B64E-9B464F94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5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571308"/>
            <a:ext cx="13500497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042853"/>
            <a:ext cx="13500497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7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11175"/>
            <a:ext cx="3881393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11175"/>
            <a:ext cx="11419171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9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9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393634"/>
            <a:ext cx="15525572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425249"/>
            <a:ext cx="15525572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1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555875"/>
            <a:ext cx="7650282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555875"/>
            <a:ext cx="7650282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11176"/>
            <a:ext cx="15525572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353628"/>
            <a:ext cx="761512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507105"/>
            <a:ext cx="7615123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353628"/>
            <a:ext cx="765262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507105"/>
            <a:ext cx="765262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3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40080"/>
            <a:ext cx="580568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382396"/>
            <a:ext cx="9112836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880360"/>
            <a:ext cx="580568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8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40080"/>
            <a:ext cx="580568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382396"/>
            <a:ext cx="9112836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880360"/>
            <a:ext cx="580568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0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11176"/>
            <a:ext cx="15525572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555875"/>
            <a:ext cx="15525572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898891"/>
            <a:ext cx="4050149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3163-A593-45A8-89FE-8F3E8DA0C8D6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898891"/>
            <a:ext cx="607522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898891"/>
            <a:ext cx="4050149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17A50C9-1670-4869-B1D2-117138C09CB7}"/>
              </a:ext>
            </a:extLst>
          </p:cNvPr>
          <p:cNvGrpSpPr/>
          <p:nvPr/>
        </p:nvGrpSpPr>
        <p:grpSpPr>
          <a:xfrm>
            <a:off x="3345255" y="1500779"/>
            <a:ext cx="6381410" cy="2836968"/>
            <a:chOff x="1710047" y="1938718"/>
            <a:chExt cx="8716489" cy="38750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5B9D4A-FB5F-4AD4-9C03-F6104FCBD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047" y="1938718"/>
              <a:ext cx="8716489" cy="387506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EE97CE-E855-4C77-8834-08430580EEF5}"/>
                </a:ext>
              </a:extLst>
            </p:cNvPr>
            <p:cNvSpPr txBox="1"/>
            <p:nvPr/>
          </p:nvSpPr>
          <p:spPr>
            <a:xfrm>
              <a:off x="4201883" y="2979964"/>
              <a:ext cx="694533" cy="65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52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E2319F-07F7-425D-AF74-5E6EE372B414}"/>
                </a:ext>
              </a:extLst>
            </p:cNvPr>
            <p:cNvSpPr/>
            <p:nvPr/>
          </p:nvSpPr>
          <p:spPr>
            <a:xfrm>
              <a:off x="3574473" y="3431970"/>
              <a:ext cx="1769423" cy="10318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9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AB29E6B-152A-41D3-A666-233A648A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13" y="4244519"/>
            <a:ext cx="5141359" cy="3360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A84A95-A37A-4997-90C9-0C8D90C82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904" y="4467386"/>
            <a:ext cx="6024134" cy="33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68CB07-2CA0-4A76-8197-F3FE35F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57" y="2377590"/>
            <a:ext cx="6618953" cy="48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7CA746-5875-4D70-9347-88034DBE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575" y="2170273"/>
            <a:ext cx="12121515" cy="52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EE7C50-F594-4EE8-8B39-340BED18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60" y="2864516"/>
            <a:ext cx="7235258" cy="49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22" y="4521910"/>
            <a:ext cx="1601018" cy="753373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3621793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83F55-9E2F-4A61-8778-E645F473047C}"/>
              </a:ext>
            </a:extLst>
          </p:cNvPr>
          <p:cNvSpPr/>
          <p:nvPr/>
        </p:nvSpPr>
        <p:spPr>
          <a:xfrm>
            <a:off x="9404586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BCCE7-A1A3-442C-8149-55D3E8FA3CDD}"/>
              </a:ext>
            </a:extLst>
          </p:cNvPr>
          <p:cNvSpPr/>
          <p:nvPr/>
        </p:nvSpPr>
        <p:spPr>
          <a:xfrm>
            <a:off x="12059825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E9B99-09A1-4ED9-8F5B-9E956D2D0D15}"/>
              </a:ext>
            </a:extLst>
          </p:cNvPr>
          <p:cNvSpPr/>
          <p:nvPr/>
        </p:nvSpPr>
        <p:spPr>
          <a:xfrm>
            <a:off x="6636653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5608838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7595883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9582929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11569974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5222809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7209854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220A884-D2D9-4F99-B718-98C9A4C81BA7}"/>
              </a:ext>
            </a:extLst>
          </p:cNvPr>
          <p:cNvSpPr/>
          <p:nvPr/>
        </p:nvSpPr>
        <p:spPr>
          <a:xfrm flipV="1">
            <a:off x="9196899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11183946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C0CF36B-CE05-40E8-B0B3-14C0548A6E75}"/>
              </a:ext>
            </a:extLst>
          </p:cNvPr>
          <p:cNvSpPr/>
          <p:nvPr/>
        </p:nvSpPr>
        <p:spPr>
          <a:xfrm flipV="1">
            <a:off x="13170991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3561476" y="4559274"/>
            <a:ext cx="1659429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</a:t>
            </a:r>
          </a:p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a picture”</a:t>
            </a:r>
            <a:endParaRPr lang="zh-CN" altLang="en-US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C5B9D69-BE1C-4EAF-8B47-AD1CEC74BFBE}"/>
              </a:ext>
            </a:extLst>
          </p:cNvPr>
          <p:cNvCxnSpPr/>
          <p:nvPr/>
        </p:nvCxnSpPr>
        <p:spPr>
          <a:xfrm>
            <a:off x="7402868" y="7246330"/>
            <a:ext cx="59679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35" y="5831484"/>
            <a:ext cx="1601018" cy="753373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3621793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5608838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7595883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9582929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11569974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5222809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7209854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220A884-D2D9-4F99-B718-98C9A4C81BA7}"/>
              </a:ext>
            </a:extLst>
          </p:cNvPr>
          <p:cNvSpPr/>
          <p:nvPr/>
        </p:nvSpPr>
        <p:spPr>
          <a:xfrm flipV="1">
            <a:off x="9196899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11183946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C0CF36B-CE05-40E8-B0B3-14C0548A6E75}"/>
              </a:ext>
            </a:extLst>
          </p:cNvPr>
          <p:cNvSpPr/>
          <p:nvPr/>
        </p:nvSpPr>
        <p:spPr>
          <a:xfrm flipV="1">
            <a:off x="13170991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3524066" y="4891672"/>
            <a:ext cx="178029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“take a picture”</a:t>
            </a:r>
            <a:endParaRPr lang="zh-CN" altLang="en-US" sz="189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BB539D-D88E-4981-B69C-6FBC427706F4}"/>
              </a:ext>
            </a:extLst>
          </p:cNvPr>
          <p:cNvSpPr txBox="1"/>
          <p:nvPr/>
        </p:nvSpPr>
        <p:spPr>
          <a:xfrm>
            <a:off x="9359212" y="5763771"/>
            <a:ext cx="2026790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teɪk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 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/ˈ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pɪktʃə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picture</a:t>
            </a:r>
          </a:p>
          <a:p>
            <a:endParaRPr lang="en-US" altLang="zh-CN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82AC62E-B029-4BEE-9D89-F978344E5356}"/>
              </a:ext>
            </a:extLst>
          </p:cNvPr>
          <p:cNvGrpSpPr/>
          <p:nvPr/>
        </p:nvGrpSpPr>
        <p:grpSpPr>
          <a:xfrm>
            <a:off x="7833228" y="5661727"/>
            <a:ext cx="1126322" cy="639195"/>
            <a:chOff x="7595881" y="5831484"/>
            <a:chExt cx="1601018" cy="90858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1FC9794-E31B-4872-A3C1-EA03578924DC}"/>
                </a:ext>
              </a:extLst>
            </p:cNvPr>
            <p:cNvSpPr/>
            <p:nvPr/>
          </p:nvSpPr>
          <p:spPr>
            <a:xfrm>
              <a:off x="7595881" y="5831484"/>
              <a:ext cx="1601018" cy="9085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EC02295-86AE-4C51-92DB-5D731EAEF4FE}"/>
                </a:ext>
              </a:extLst>
            </p:cNvPr>
            <p:cNvGrpSpPr/>
            <p:nvPr/>
          </p:nvGrpSpPr>
          <p:grpSpPr>
            <a:xfrm>
              <a:off x="7680784" y="6095156"/>
              <a:ext cx="1443237" cy="529644"/>
              <a:chOff x="3292308" y="7277740"/>
              <a:chExt cx="2316529" cy="850128"/>
            </a:xfrm>
          </p:grpSpPr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6F1DBA45-BE85-4C25-8114-15B422BAA5F1}"/>
                  </a:ext>
                </a:extLst>
              </p:cNvPr>
              <p:cNvSpPr/>
              <p:nvPr/>
            </p:nvSpPr>
            <p:spPr>
              <a:xfrm>
                <a:off x="4205508" y="7277740"/>
                <a:ext cx="490129" cy="490129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D8BD399-F9BE-427D-9E50-94C937D9FD98}"/>
                  </a:ext>
                </a:extLst>
              </p:cNvPr>
              <p:cNvSpPr/>
              <p:nvPr/>
            </p:nvSpPr>
            <p:spPr>
              <a:xfrm>
                <a:off x="3292308" y="7277740"/>
                <a:ext cx="490129" cy="490129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流程图: 接点 25">
                <a:extLst>
                  <a:ext uri="{FF2B5EF4-FFF2-40B4-BE49-F238E27FC236}">
                    <a16:creationId xmlns:a16="http://schemas.microsoft.com/office/drawing/2014/main" id="{E6063984-78FF-4418-98EA-26073C7304B4}"/>
                  </a:ext>
                </a:extLst>
              </p:cNvPr>
              <p:cNvSpPr/>
              <p:nvPr/>
            </p:nvSpPr>
            <p:spPr>
              <a:xfrm>
                <a:off x="5118708" y="7277740"/>
                <a:ext cx="490129" cy="490129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连接符: 曲线 33">
                <a:extLst>
                  <a:ext uri="{FF2B5EF4-FFF2-40B4-BE49-F238E27FC236}">
                    <a16:creationId xmlns:a16="http://schemas.microsoft.com/office/drawing/2014/main" id="{9E83F3BC-114E-4684-A978-7D09C668117B}"/>
                  </a:ext>
                </a:extLst>
              </p:cNvPr>
              <p:cNvCxnSpPr>
                <a:stCxn id="26" idx="7"/>
                <a:endCxn id="26" idx="1"/>
              </p:cNvCxnSpPr>
              <p:nvPr/>
            </p:nvCxnSpPr>
            <p:spPr>
              <a:xfrm rot="16200000" flipV="1">
                <a:off x="5363773" y="7176231"/>
                <a:ext cx="12700" cy="346573"/>
              </a:xfrm>
              <a:prstGeom prst="curvedConnector3">
                <a:avLst>
                  <a:gd name="adj1" fmla="val 236518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曲线 35">
                <a:extLst>
                  <a:ext uri="{FF2B5EF4-FFF2-40B4-BE49-F238E27FC236}">
                    <a16:creationId xmlns:a16="http://schemas.microsoft.com/office/drawing/2014/main" id="{B057B026-4E52-4121-906E-E6DB6AE45440}"/>
                  </a:ext>
                </a:extLst>
              </p:cNvPr>
              <p:cNvCxnSpPr>
                <a:stCxn id="3" idx="7"/>
                <a:endCxn id="3" idx="1"/>
              </p:cNvCxnSpPr>
              <p:nvPr/>
            </p:nvCxnSpPr>
            <p:spPr>
              <a:xfrm rot="16200000" flipV="1">
                <a:off x="4450573" y="7176231"/>
                <a:ext cx="12700" cy="346573"/>
              </a:xfrm>
              <a:prstGeom prst="curvedConnector3">
                <a:avLst>
                  <a:gd name="adj1" fmla="val 236518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曲线 37">
                <a:extLst>
                  <a:ext uri="{FF2B5EF4-FFF2-40B4-BE49-F238E27FC236}">
                    <a16:creationId xmlns:a16="http://schemas.microsoft.com/office/drawing/2014/main" id="{9EAD1DBB-6A76-4D1B-AB8D-D6894053B651}"/>
                  </a:ext>
                </a:extLst>
              </p:cNvPr>
              <p:cNvCxnSpPr>
                <a:stCxn id="25" idx="7"/>
                <a:endCxn id="25" idx="1"/>
              </p:cNvCxnSpPr>
              <p:nvPr/>
            </p:nvCxnSpPr>
            <p:spPr>
              <a:xfrm rot="16200000" flipV="1">
                <a:off x="3537373" y="7176231"/>
                <a:ext cx="12700" cy="346573"/>
              </a:xfrm>
              <a:prstGeom prst="curvedConnector3">
                <a:avLst>
                  <a:gd name="adj1" fmla="val 236518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3C36ADD-A28B-4729-9C80-B1CA482D1AE7}"/>
                  </a:ext>
                </a:extLst>
              </p:cNvPr>
              <p:cNvCxnSpPr>
                <a:stCxn id="3" idx="2"/>
                <a:endCxn id="25" idx="6"/>
              </p:cNvCxnSpPr>
              <p:nvPr/>
            </p:nvCxnSpPr>
            <p:spPr>
              <a:xfrm flipH="1">
                <a:off x="3782437" y="7522805"/>
                <a:ext cx="4230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ADDFA026-3642-4B38-896D-449B02179B6D}"/>
                  </a:ext>
                </a:extLst>
              </p:cNvPr>
              <p:cNvCxnSpPr>
                <a:stCxn id="26" idx="2"/>
                <a:endCxn id="3" idx="6"/>
              </p:cNvCxnSpPr>
              <p:nvPr/>
            </p:nvCxnSpPr>
            <p:spPr>
              <a:xfrm flipH="1">
                <a:off x="4695637" y="7522805"/>
                <a:ext cx="4230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EBF9EDD-EA15-4A08-ADD8-32D11D029C73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3537373" y="7767868"/>
                <a:ext cx="635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5D9DADB-6C16-4540-B837-777A59BC9CA1}"/>
                  </a:ext>
                </a:extLst>
              </p:cNvPr>
              <p:cNvCxnSpPr>
                <a:cxnSpLocks/>
                <a:stCxn id="3" idx="4"/>
              </p:cNvCxnSpPr>
              <p:nvPr/>
            </p:nvCxnSpPr>
            <p:spPr>
              <a:xfrm>
                <a:off x="4450573" y="7767868"/>
                <a:ext cx="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B1C258C0-5358-4AD1-B23F-FF3D6B26B6FA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5363773" y="7767868"/>
                <a:ext cx="635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E3694525-57A5-4F05-A5BA-62C12818B72E}"/>
              </a:ext>
            </a:extLst>
          </p:cNvPr>
          <p:cNvSpPr txBox="1"/>
          <p:nvPr/>
        </p:nvSpPr>
        <p:spPr>
          <a:xfrm>
            <a:off x="8207876" y="659880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/t/</a:t>
            </a:r>
            <a:endParaRPr lang="zh-CN" altLang="en-US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A8A5952B-BABE-4184-989C-B5C85B100EE1}"/>
              </a:ext>
            </a:extLst>
          </p:cNvPr>
          <p:cNvSpPr/>
          <p:nvPr/>
        </p:nvSpPr>
        <p:spPr>
          <a:xfrm rot="16200000" flipV="1">
            <a:off x="4234848" y="5557588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93A1377-D013-42F6-BD85-1E8752056424}"/>
              </a:ext>
            </a:extLst>
          </p:cNvPr>
          <p:cNvSpPr txBox="1"/>
          <p:nvPr/>
        </p:nvSpPr>
        <p:spPr>
          <a:xfrm>
            <a:off x="3635804" y="6609804"/>
            <a:ext cx="14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audio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42F4ECD-C936-4CE8-8BB7-15F57DDCB98E}"/>
              </a:ext>
            </a:extLst>
          </p:cNvPr>
          <p:cNvGrpSpPr/>
          <p:nvPr/>
        </p:nvGrpSpPr>
        <p:grpSpPr>
          <a:xfrm>
            <a:off x="11510447" y="5794613"/>
            <a:ext cx="1704073" cy="584775"/>
            <a:chOff x="11464924" y="5595996"/>
            <a:chExt cx="1704073" cy="584775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3288FB8-2825-429D-9D98-6D7E47FD225E}"/>
                </a:ext>
              </a:extLst>
            </p:cNvPr>
            <p:cNvSpPr txBox="1"/>
            <p:nvPr/>
          </p:nvSpPr>
          <p:spPr>
            <a:xfrm>
              <a:off x="11464924" y="5595996"/>
              <a:ext cx="16010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take a picture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take a denture</a:t>
              </a:r>
            </a:p>
          </p:txBody>
        </p:sp>
        <p:pic>
          <p:nvPicPr>
            <p:cNvPr id="58" name="图形 57" descr="复选标记">
              <a:extLst>
                <a:ext uri="{FF2B5EF4-FFF2-40B4-BE49-F238E27FC236}">
                  <a16:creationId xmlns:a16="http://schemas.microsoft.com/office/drawing/2014/main" id="{85413F16-D97B-4574-B9E9-7B5EA12F7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63438" y="5658839"/>
              <a:ext cx="199209" cy="199209"/>
            </a:xfrm>
            <a:prstGeom prst="rect">
              <a:avLst/>
            </a:prstGeom>
          </p:spPr>
        </p:pic>
        <p:pic>
          <p:nvPicPr>
            <p:cNvPr id="60" name="图形 59" descr="关闭">
              <a:extLst>
                <a:ext uri="{FF2B5EF4-FFF2-40B4-BE49-F238E27FC236}">
                  <a16:creationId xmlns:a16="http://schemas.microsoft.com/office/drawing/2014/main" id="{1D235C2C-57D2-43F9-8190-3E55460C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62886" y="5920891"/>
              <a:ext cx="206111" cy="206111"/>
            </a:xfrm>
            <a:prstGeom prst="rect">
              <a:avLst/>
            </a:prstGeom>
          </p:spPr>
        </p:pic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4923ACE-F7AE-46CC-A556-C3FEDBCAD6C8}"/>
              </a:ext>
            </a:extLst>
          </p:cNvPr>
          <p:cNvCxnSpPr>
            <a:cxnSpLocks/>
          </p:cNvCxnSpPr>
          <p:nvPr/>
        </p:nvCxnSpPr>
        <p:spPr>
          <a:xfrm>
            <a:off x="8403402" y="6324694"/>
            <a:ext cx="0" cy="296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C468AAB-82EA-41AC-AF04-672BE6935D1F}"/>
              </a:ext>
            </a:extLst>
          </p:cNvPr>
          <p:cNvCxnSpPr>
            <a:cxnSpLocks/>
          </p:cNvCxnSpPr>
          <p:nvPr/>
        </p:nvCxnSpPr>
        <p:spPr>
          <a:xfrm>
            <a:off x="7381875" y="3981450"/>
            <a:ext cx="0" cy="338385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97195C0-83FD-4F29-A89C-7DA5FF3D9246}"/>
              </a:ext>
            </a:extLst>
          </p:cNvPr>
          <p:cNvCxnSpPr/>
          <p:nvPr/>
        </p:nvCxnSpPr>
        <p:spPr>
          <a:xfrm>
            <a:off x="9359212" y="3998483"/>
            <a:ext cx="0" cy="307657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49F504D-072D-4692-99C6-F6EC78C72447}"/>
              </a:ext>
            </a:extLst>
          </p:cNvPr>
          <p:cNvCxnSpPr/>
          <p:nvPr/>
        </p:nvCxnSpPr>
        <p:spPr>
          <a:xfrm>
            <a:off x="11391664" y="3999619"/>
            <a:ext cx="0" cy="307657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F48899C-9C55-4477-A712-85D29678DB79}"/>
              </a:ext>
            </a:extLst>
          </p:cNvPr>
          <p:cNvCxnSpPr>
            <a:cxnSpLocks/>
          </p:cNvCxnSpPr>
          <p:nvPr/>
        </p:nvCxnSpPr>
        <p:spPr>
          <a:xfrm>
            <a:off x="13370776" y="4123439"/>
            <a:ext cx="0" cy="332954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4480EE6-DA8C-494F-B903-DE048F9E2F2E}"/>
              </a:ext>
            </a:extLst>
          </p:cNvPr>
          <p:cNvSpPr txBox="1"/>
          <p:nvPr/>
        </p:nvSpPr>
        <p:spPr>
          <a:xfrm>
            <a:off x="9389913" y="7061664"/>
            <a:ext cx="2026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model</a:t>
            </a:r>
            <a:endParaRPr lang="zh-CN" altLang="en-US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73A2F48-7655-48B5-940F-2873C63AB779}"/>
              </a:ext>
            </a:extLst>
          </p:cNvPr>
          <p:cNvSpPr txBox="1"/>
          <p:nvPr/>
        </p:nvSpPr>
        <p:spPr>
          <a:xfrm>
            <a:off x="13605391" y="4482248"/>
            <a:ext cx="14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481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49" y="3572717"/>
            <a:ext cx="1601018" cy="753373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4995505" y="458340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83F55-9E2F-4A61-8778-E645F473047C}"/>
              </a:ext>
            </a:extLst>
          </p:cNvPr>
          <p:cNvSpPr/>
          <p:nvPr/>
        </p:nvSpPr>
        <p:spPr>
          <a:xfrm>
            <a:off x="9404586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BCCE7-A1A3-442C-8149-55D3E8FA3CDD}"/>
              </a:ext>
            </a:extLst>
          </p:cNvPr>
          <p:cNvSpPr/>
          <p:nvPr/>
        </p:nvSpPr>
        <p:spPr>
          <a:xfrm>
            <a:off x="12059825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E9B99-09A1-4ED9-8F5B-9E956D2D0D15}"/>
              </a:ext>
            </a:extLst>
          </p:cNvPr>
          <p:cNvSpPr/>
          <p:nvPr/>
        </p:nvSpPr>
        <p:spPr>
          <a:xfrm>
            <a:off x="6636653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6982550" y="458340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8969596" y="3618718"/>
            <a:ext cx="2394419" cy="4616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3435230" y="2605000"/>
            <a:ext cx="1601019" cy="678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8970040" y="5672527"/>
            <a:ext cx="2393974" cy="4616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6596521" y="4946074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8583566" y="4946074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11364013" y="4944057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3314747" y="4645623"/>
            <a:ext cx="1659429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</a:t>
            </a:r>
          </a:p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a picture”</a:t>
            </a:r>
            <a:endParaRPr lang="zh-CN" altLang="en-US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6A284-D7E9-4489-9A33-D7AD1433003F}"/>
              </a:ext>
            </a:extLst>
          </p:cNvPr>
          <p:cNvSpPr txBox="1"/>
          <p:nvPr/>
        </p:nvSpPr>
        <p:spPr>
          <a:xfrm>
            <a:off x="7175330" y="6714298"/>
            <a:ext cx="4884494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aɪ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Want: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wɒnt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ː/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Take: 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teɪk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eɪ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Picture: /ˈ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pɪktʃə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(r)/ </a:t>
            </a:r>
          </a:p>
        </p:txBody>
      </p:sp>
    </p:spTree>
    <p:extLst>
      <p:ext uri="{BB962C8B-B14F-4D97-AF65-F5344CB8AC3E}">
        <p14:creationId xmlns:p14="http://schemas.microsoft.com/office/powerpoint/2010/main" val="381273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49" y="3572717"/>
            <a:ext cx="1601018" cy="753373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4995505" y="458340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6982550" y="458340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9133777" y="3572081"/>
            <a:ext cx="1622367" cy="678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9155126" y="4641006"/>
            <a:ext cx="1601018" cy="678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9134223" y="5672527"/>
            <a:ext cx="1621921" cy="775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6596521" y="4946074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8583566" y="4946074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12966295" y="4980330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3350861" y="4861845"/>
            <a:ext cx="1987399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“take a picture”</a:t>
            </a:r>
            <a:endParaRPr lang="zh-CN" altLang="en-US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6A284-D7E9-4489-9A33-D7AD1433003F}"/>
              </a:ext>
            </a:extLst>
          </p:cNvPr>
          <p:cNvSpPr txBox="1"/>
          <p:nvPr/>
        </p:nvSpPr>
        <p:spPr>
          <a:xfrm>
            <a:off x="11030065" y="4564831"/>
            <a:ext cx="221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Take: 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teɪk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Picture: /ˈ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pɪktʃə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(r)/ </a:t>
            </a: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000DFAB-A9F5-4AB9-93E5-3CF267E31A61}"/>
              </a:ext>
            </a:extLst>
          </p:cNvPr>
          <p:cNvSpPr/>
          <p:nvPr/>
        </p:nvSpPr>
        <p:spPr>
          <a:xfrm>
            <a:off x="11943265" y="3572081"/>
            <a:ext cx="490129" cy="490129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41EEA9BC-49A5-4723-9770-F9D449D18BA3}"/>
              </a:ext>
            </a:extLst>
          </p:cNvPr>
          <p:cNvSpPr/>
          <p:nvPr/>
        </p:nvSpPr>
        <p:spPr>
          <a:xfrm>
            <a:off x="11030065" y="3572081"/>
            <a:ext cx="490129" cy="490129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32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170</Words>
  <Application>Microsoft Office PowerPoint</Application>
  <PresentationFormat>自定义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Microsoft YaHei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91468</cp:lastModifiedBy>
  <cp:revision>23</cp:revision>
  <dcterms:created xsi:type="dcterms:W3CDTF">2020-08-02T07:11:03Z</dcterms:created>
  <dcterms:modified xsi:type="dcterms:W3CDTF">2020-08-03T07:04:04Z</dcterms:modified>
</cp:coreProperties>
</file>