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468" initials="9" lastIdx="1" clrIdx="0">
    <p:extLst>
      <p:ext uri="{19B8F6BF-5375-455C-9EA6-DF929625EA0E}">
        <p15:presenceInfo xmlns:p15="http://schemas.microsoft.com/office/powerpoint/2012/main" userId="914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35088" y="102797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43097" y="1211809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187718" y="209881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520138" y="738036"/>
            <a:ext cx="28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feasibility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8448528" y="206523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3903646" y="1395859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3903646" y="2161271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487110" y="1616161"/>
            <a:ext cx="1146468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result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35088" y="184200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DF913F-B8DB-4591-9EA0-D778F7395D8C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579442" y="1509205"/>
            <a:ext cx="0" cy="332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423795" y="2082622"/>
            <a:ext cx="129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A4F58C5-BB83-4389-9B67-089350B7D446}"/>
              </a:ext>
            </a:extLst>
          </p:cNvPr>
          <p:cNvCxnSpPr>
            <a:cxnSpLocks/>
            <a:stCxn id="34" idx="1"/>
            <a:endCxn id="12" idx="2"/>
          </p:cNvCxnSpPr>
          <p:nvPr/>
        </p:nvCxnSpPr>
        <p:spPr>
          <a:xfrm rot="10800000">
            <a:off x="4965408" y="2926683"/>
            <a:ext cx="1794720" cy="7429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6760128" y="1842009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6760128" y="342900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8D27E8-B9EE-4828-AD3D-C32066DB02B6}"/>
              </a:ext>
            </a:extLst>
          </p:cNvPr>
          <p:cNvSpPr/>
          <p:nvPr/>
        </p:nvSpPr>
        <p:spPr>
          <a:xfrm>
            <a:off x="9020631" y="182462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020631" y="268548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6466491" y="1161831"/>
            <a:ext cx="4601559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7089634" y="738036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57B9AA7-F6B8-403A-AFF4-630DE0075A0C}"/>
              </a:ext>
            </a:extLst>
          </p:cNvPr>
          <p:cNvCxnSpPr>
            <a:stCxn id="34" idx="3"/>
            <a:endCxn id="39" idx="2"/>
          </p:cNvCxnSpPr>
          <p:nvPr/>
        </p:nvCxnSpPr>
        <p:spPr>
          <a:xfrm flipV="1">
            <a:off x="8448835" y="2876705"/>
            <a:ext cx="318436" cy="7929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907827" y="1579345"/>
            <a:ext cx="2693523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23290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5179996" y="1763395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5179996" y="2528807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90706" y="2058726"/>
            <a:ext cx="1465466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36782"/>
            <a:ext cx="1568776" cy="1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422143" y="4259055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935031" y="1173647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947131" y="3680640"/>
            <a:ext cx="4615844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5498031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7942759" y="2095373"/>
            <a:ext cx="1860682" cy="2543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6254589" y="3294219"/>
            <a:ext cx="464" cy="386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1606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339052" y="4538077"/>
            <a:ext cx="608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8562975" y="4538077"/>
            <a:ext cx="7375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3263830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4130941" y="426351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6260860" y="2913498"/>
            <a:ext cx="1036" cy="366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2858636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4018013" y="2879611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50DA1B5-409D-4B3B-A172-D31BD1C252C7}"/>
              </a:ext>
            </a:extLst>
          </p:cNvPr>
          <p:cNvCxnSpPr>
            <a:cxnSpLocks/>
          </p:cNvCxnSpPr>
          <p:nvPr/>
        </p:nvCxnSpPr>
        <p:spPr>
          <a:xfrm rot="5400000">
            <a:off x="5398512" y="2947119"/>
            <a:ext cx="805243" cy="738007"/>
          </a:xfrm>
          <a:prstGeom prst="bentConnector3">
            <a:avLst>
              <a:gd name="adj1" fmla="val 244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79507" y="3482893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F7E7B0D-4D34-417F-A364-90A1A0565138}"/>
              </a:ext>
            </a:extLst>
          </p:cNvPr>
          <p:cNvGrpSpPr/>
          <p:nvPr/>
        </p:nvGrpSpPr>
        <p:grpSpPr>
          <a:xfrm>
            <a:off x="4217196" y="1607269"/>
            <a:ext cx="3757608" cy="1306229"/>
            <a:chOff x="3920331" y="1607269"/>
            <a:chExt cx="3757608" cy="130622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B4F6D0F-5783-48FF-94EC-2D96C38B4A67}"/>
                </a:ext>
              </a:extLst>
            </p:cNvPr>
            <p:cNvGrpSpPr/>
            <p:nvPr/>
          </p:nvGrpSpPr>
          <p:grpSpPr>
            <a:xfrm>
              <a:off x="3920331" y="1607269"/>
              <a:ext cx="3757608" cy="1306229"/>
              <a:chOff x="3920331" y="1607269"/>
              <a:chExt cx="3757608" cy="1306229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58161DE-4DF8-4D4B-8884-9E27694F7F39}"/>
                  </a:ext>
                </a:extLst>
              </p:cNvPr>
              <p:cNvSpPr/>
              <p:nvPr/>
            </p:nvSpPr>
            <p:spPr>
              <a:xfrm>
                <a:off x="3920331" y="1968697"/>
                <a:ext cx="3757608" cy="9448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2D2EFB-3D46-4752-97E8-A4E385A6102E}"/>
                  </a:ext>
                </a:extLst>
              </p:cNvPr>
              <p:cNvSpPr/>
              <p:nvPr/>
            </p:nvSpPr>
            <p:spPr>
              <a:xfrm>
                <a:off x="4824245" y="1607269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Phonemic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70C10E-067B-432A-BE3A-898AAAC5B39B}"/>
                  </a:ext>
                </a:extLst>
              </p:cNvPr>
              <p:cNvSpPr/>
              <p:nvPr/>
            </p:nvSpPr>
            <p:spPr>
              <a:xfrm>
                <a:off x="4103547" y="2163495"/>
                <a:ext cx="1584000" cy="5565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 cap="flat" cmpd="sng" algn="ctr">
                <a:solidFill>
                  <a:srgbClr val="20273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Sound change </a:t>
                </a:r>
              </a:p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model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2422" y="2163495"/>
              <a:ext cx="1584000" cy="556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814490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79506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468213" y="2441098"/>
            <a:ext cx="1748983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501117" y="3483306"/>
            <a:ext cx="111595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3126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6705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422438" y="1993464"/>
            <a:ext cx="1037032" cy="19323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1623860" y="2690771"/>
            <a:ext cx="1" cy="792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68214" y="3723506"/>
            <a:ext cx="400104" cy="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 flipV="1">
            <a:off x="7249866" y="3718743"/>
            <a:ext cx="513397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2952294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683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601759" y="2417276"/>
            <a:ext cx="5763" cy="3091096"/>
          </a:xfrm>
          <a:prstGeom prst="bentConnector3">
            <a:avLst>
              <a:gd name="adj1" fmla="val 40666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82318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17067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459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63263" y="3477543"/>
            <a:ext cx="773849" cy="4824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37112" y="3718743"/>
            <a:ext cx="525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26CED5-7680-4C2A-BAB6-E21B8E5043F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800001" y="2445498"/>
            <a:ext cx="828000" cy="1764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861AC41-D4F4-4C72-96FF-800EF511C2D6}"/>
              </a:ext>
            </a:extLst>
          </p:cNvPr>
          <p:cNvSpPr txBox="1"/>
          <p:nvPr/>
        </p:nvSpPr>
        <p:spPr>
          <a:xfrm>
            <a:off x="8297188" y="2046731"/>
            <a:ext cx="128753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59541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212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22</cp:revision>
  <dcterms:created xsi:type="dcterms:W3CDTF">2020-07-31T07:54:07Z</dcterms:created>
  <dcterms:modified xsi:type="dcterms:W3CDTF">2020-08-05T13:33:05Z</dcterms:modified>
</cp:coreProperties>
</file>