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F45E8-A7F3-4C9A-B334-06C8D63F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901AAC-9470-45A3-B0FE-1AF452C5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7301-FC40-4006-B55C-4F319A93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D3303-9B46-46F8-9865-D602EFB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48FCA-31D3-44C5-98E3-C71A7DA7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4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71E14-6067-4D52-8A8F-5A83104F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FBCF9-BB4F-4700-B5B6-588B543F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D7489-5DAF-4BD3-9465-BB8F908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DD2A5-9DD3-4D7B-8089-85D451B7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7C45D-7752-47EC-884E-0B52EF2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E56FDE-5878-4387-8BDF-A5FD9984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7D1C4-2474-4C63-BA4B-FD329E4F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4142A-941C-4951-A387-87C41CF9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792F-86B7-4537-B630-E5C6E53F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7D8A0-B0E6-4DA9-BAAB-1306A6C5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1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CAE89-891E-4CE3-B94E-094A6F99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767BA-7B35-4BEB-9008-82A75E61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AB95-04C2-4182-BB25-CBBDE48B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C9337-DBEC-4916-9BC8-F0F4F3A7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B676-7350-4B28-94C9-54762E67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64D66-137E-405D-90BA-FB09EC08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BCEA9-DF27-4218-AE5E-535EF5FD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3BB38-F90D-46A7-B1A0-582FEF7A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170A-D680-4805-816E-9147FC06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DB1FF-B5AC-4549-8AF2-7B03DC8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0746-A44F-46A7-BE76-8594258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A70DA-53A0-474F-9715-8B16BCAC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DB0D7-83BE-476B-BE7E-E376BCD0E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FF819-74CE-427E-89F2-58FE044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6C478-E15A-4300-AFC5-6CE613F3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15CDD-D88E-416E-93BB-7E7AD6B9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3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34CB-0582-4DD8-B843-E4DF0D21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F6225-F16C-45CC-97FF-8E13C21C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F560E-CAE3-4DAA-A597-8AB972E3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057930-DB98-49E8-8B0B-1B8202A3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21279-E8A6-4D4C-B916-BB56978B9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B09AF-C13B-4FB4-A7F8-CC1AF849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2966B-87E0-4B6A-8F31-FE34677C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BB276-D43D-4796-840E-255BAF8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4DC20-89A5-4438-85F4-FBC70D97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1029-583C-4E18-A8AB-B84B6F1A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24205-33E7-4356-BA02-D273EDE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8DD3E-7A08-48D2-8823-9B82411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9076C8-1D3B-47F8-AF2F-E9F6E36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C456A-D7AD-483A-B222-B2A3EB83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BBE80-6BEB-417A-A3B7-8712A4F0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D722-182D-44F3-8B33-FCA5B4C0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47B09-9BD7-491F-98C4-46510F5F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52EA7-D60B-401C-8FE1-771EA7D0D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763AB-B0A5-4CD6-9972-2942C9D8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55C1F-41BF-4C04-A854-FD1F7005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420A8-E837-4724-AC86-1C90BF74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5CEED-3831-4E22-B258-CA30801F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D6584-3256-470E-BFEB-135C5C6F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B096A-5C1B-4182-AD26-974E1058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2D764-28BC-4B9A-BFF5-81943A73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34D26-2C9A-4FEA-84AA-B38BED0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EC4AF-1486-48D3-AAF5-36366F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6A146B-C91A-4209-998F-2BDC7A74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6FC46-8922-4C6F-9C3C-89F0C11F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8AC6A-9401-4059-B86D-97562FA58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A21A-7A7A-4114-8920-787F3710E22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23621-199D-4A8E-AA50-7462A0094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4E3E1-BDC9-4ACA-9D9C-4F38C1C55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142ACC-6F8F-45F2-9825-B2760CA6F1C5}"/>
              </a:ext>
            </a:extLst>
          </p:cNvPr>
          <p:cNvSpPr/>
          <p:nvPr/>
        </p:nvSpPr>
        <p:spPr>
          <a:xfrm>
            <a:off x="1597981" y="1724487"/>
            <a:ext cx="1970842" cy="17045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2</cp:revision>
  <dcterms:created xsi:type="dcterms:W3CDTF">2020-07-31T05:55:15Z</dcterms:created>
  <dcterms:modified xsi:type="dcterms:W3CDTF">2020-07-31T13:27:23Z</dcterms:modified>
</cp:coreProperties>
</file>