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2" r:id="rId58"/>
    <p:sldId id="403" r:id="rId59"/>
    <p:sldId id="404" r:id="rId60"/>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频谱</a:t>
            </a:r>
            <a:r>
              <a:rPr lang="zh-CN" altLang="en-US" sz="1600" b="1" dirty="0" smtClean="0">
                <a:solidFill>
                  <a:prstClr val="black"/>
                </a:solidFill>
                <a:latin typeface="微软雅黑" panose="020B0503020204020204" pitchFamily="34" charset="-122"/>
                <a:ea typeface="微软雅黑" panose="020B0503020204020204" pitchFamily="34" charset="-122"/>
              </a:rPr>
              <a:t>图与波形图处理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开</a:t>
            </a:r>
            <a:r>
              <a:rPr lang="zh-CN" altLang="en-US" sz="1600" b="1" dirty="0" smtClean="0">
                <a:solidFill>
                  <a:prstClr val="black"/>
                </a:solidFill>
                <a:latin typeface="微软雅黑" panose="020B0503020204020204" pitchFamily="34" charset="-122"/>
                <a:ea typeface="微软雅黑" panose="020B0503020204020204" pitchFamily="34" charset="-122"/>
              </a:rPr>
              <a:t>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39655</TotalTime>
  <Words>2612</Words>
  <Application>Microsoft Office PowerPoint</Application>
  <PresentationFormat>宽屏</PresentationFormat>
  <Paragraphs>388</Paragraphs>
  <Slides>59</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210</cp:revision>
  <cp:lastPrinted>2017-06-19T10:44:09Z</cp:lastPrinted>
  <dcterms:created xsi:type="dcterms:W3CDTF">2016-06-07T03:07:16Z</dcterms:created>
  <dcterms:modified xsi:type="dcterms:W3CDTF">2020-04-10T07:00:29Z</dcterms:modified>
</cp:coreProperties>
</file>