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4" r:id="rId40"/>
    <p:sldId id="376" r:id="rId41"/>
    <p:sldId id="383" r:id="rId42"/>
    <p:sldId id="382" r:id="rId43"/>
    <p:sldId id="378" r:id="rId44"/>
    <p:sldId id="380" r:id="rId45"/>
    <p:sldId id="379" r:id="rId46"/>
    <p:sldId id="377" r:id="rId47"/>
    <p:sldId id="381" r:id="rId48"/>
    <p:sldId id="384" r:id="rId49"/>
    <p:sldId id="385" r:id="rId50"/>
    <p:sldId id="387" r:id="rId51"/>
    <p:sldId id="386" r:id="rId52"/>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p:scale>
          <a:sx n="125" d="100"/>
          <a:sy n="125" d="100"/>
        </p:scale>
        <p:origin x="-24" y="-91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2020/3/2</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r>
              <a:rPr lang="zh-CN" altLang="en-US" smtClean="0"/>
              <a:t>是总长度</a:t>
            </a:r>
            <a:endParaRPr lang="en-US" altLang="zh-CN"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r>
              <a:rPr lang="zh-CN" altLang="en-US" smtClean="0"/>
              <a:t>是总长度</a:t>
            </a:r>
            <a:endParaRPr lang="en-US" altLang="zh-CN"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976271" y="2684863"/>
            <a:ext cx="7363131" cy="3174986"/>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a:t>
            </a:r>
            <a:r>
              <a:rPr lang="en-US" altLang="zh-CN" sz="1600">
                <a:solidFill>
                  <a:prstClr val="black"/>
                </a:solidFill>
                <a:latin typeface="微软雅黑" panose="020B0503020204020204" pitchFamily="34" charset="-122"/>
                <a:ea typeface="微软雅黑" panose="020B0503020204020204" pitchFamily="34" charset="-122"/>
              </a:rPr>
              <a:t>Similarity </a:t>
            </a:r>
            <a:r>
              <a:rPr lang="en-US" altLang="zh-CN" sz="160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Cross-correlation</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L1</a:t>
            </a:r>
            <a:r>
              <a:rPr lang="zh-CN" altLang="en-US" sz="1600" smtClean="0">
                <a:solidFill>
                  <a:prstClr val="black"/>
                </a:solidFill>
                <a:latin typeface="微软雅黑" panose="020B0503020204020204" pitchFamily="34" charset="-122"/>
                <a:ea typeface="微软雅黑" panose="020B0503020204020204" pitchFamily="34" charset="-122"/>
              </a:rPr>
              <a:t>：拉长变口吃</a:t>
            </a:r>
            <a:endParaRPr lang="en-US" altLang="zh-CN" sz="160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L2</a:t>
            </a:r>
            <a:r>
              <a:rPr lang="zh-CN" altLang="en-US" sz="1600" smtClean="0">
                <a:solidFill>
                  <a:prstClr val="black"/>
                </a:solidFill>
                <a:latin typeface="微软雅黑" panose="020B0503020204020204" pitchFamily="34" charset="-122"/>
                <a:ea typeface="微软雅黑" panose="020B0503020204020204" pitchFamily="34" charset="-122"/>
              </a:rPr>
              <a:t>：缩短变吞音</a:t>
            </a:r>
            <a:endParaRPr lang="en-US" altLang="zh-CN" sz="160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L3</a:t>
            </a:r>
            <a:r>
              <a:rPr lang="zh-CN" altLang="en-US" sz="160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92333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xxx</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4569955" y="847512"/>
            <a:ext cx="6904762" cy="5333333"/>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38997</TotalTime>
  <Words>2056</Words>
  <Application>Microsoft Office PowerPoint</Application>
  <PresentationFormat>宽屏</PresentationFormat>
  <Paragraphs>341</Paragraphs>
  <Slides>51</Slides>
  <Notes>43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192</cp:revision>
  <cp:lastPrinted>2017-06-19T10:44:09Z</cp:lastPrinted>
  <dcterms:created xsi:type="dcterms:W3CDTF">2016-06-07T03:07:16Z</dcterms:created>
  <dcterms:modified xsi:type="dcterms:W3CDTF">2020-03-03T13:19:48Z</dcterms:modified>
</cp:coreProperties>
</file>