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0" r:id="rId57"/>
    <p:sldId id="401" r:id="rId58"/>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686935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部分发现</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1486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39421</TotalTime>
  <Words>2498</Words>
  <Application>Microsoft Office PowerPoint</Application>
  <PresentationFormat>宽屏</PresentationFormat>
  <Paragraphs>373</Paragraphs>
  <Slides>57</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202</cp:revision>
  <cp:lastPrinted>2017-06-19T10:44:09Z</cp:lastPrinted>
  <dcterms:created xsi:type="dcterms:W3CDTF">2016-06-07T03:07:16Z</dcterms:created>
  <dcterms:modified xsi:type="dcterms:W3CDTF">2020-04-02T13:17:57Z</dcterms:modified>
</cp:coreProperties>
</file>