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58" r:id="rId2"/>
    <p:sldId id="576" r:id="rId3"/>
    <p:sldId id="578" r:id="rId4"/>
    <p:sldId id="584" r:id="rId5"/>
    <p:sldId id="588" r:id="rId6"/>
    <p:sldId id="589" r:id="rId7"/>
    <p:sldId id="587" r:id="rId8"/>
    <p:sldId id="585" r:id="rId9"/>
    <p:sldId id="590" r:id="rId10"/>
    <p:sldId id="591" r:id="rId11"/>
    <p:sldId id="592" r:id="rId12"/>
    <p:sldId id="577" r:id="rId13"/>
    <p:sldId id="583" r:id="rId14"/>
    <p:sldId id="579" r:id="rId15"/>
    <p:sldId id="580" r:id="rId16"/>
    <p:sldId id="581" r:id="rId17"/>
    <p:sldId id="582" r:id="rId18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6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3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57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48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3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7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2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3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5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1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1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4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25.wav"/><Relationship Id="rId13" Type="http://schemas.openxmlformats.org/officeDocument/2006/relationships/image" Target="../media/image8.png"/><Relationship Id="rId3" Type="http://schemas.microsoft.com/office/2007/relationships/media" Target="../media/media23.wav"/><Relationship Id="rId7" Type="http://schemas.microsoft.com/office/2007/relationships/media" Target="../media/media25.wav"/><Relationship Id="rId12" Type="http://schemas.openxmlformats.org/officeDocument/2006/relationships/notesSlide" Target="../notesSlides/notesSlide10.xml"/><Relationship Id="rId2" Type="http://schemas.openxmlformats.org/officeDocument/2006/relationships/audio" Target="../media/media22.wav"/><Relationship Id="rId1" Type="http://schemas.microsoft.com/office/2007/relationships/media" Target="../media/media22.wav"/><Relationship Id="rId6" Type="http://schemas.openxmlformats.org/officeDocument/2006/relationships/audio" Target="../media/media24.wav"/><Relationship Id="rId11" Type="http://schemas.openxmlformats.org/officeDocument/2006/relationships/slideLayout" Target="../slideLayouts/slideLayout3.xml"/><Relationship Id="rId5" Type="http://schemas.microsoft.com/office/2007/relationships/media" Target="../media/media24.wav"/><Relationship Id="rId10" Type="http://schemas.openxmlformats.org/officeDocument/2006/relationships/audio" Target="../media/media26.wav"/><Relationship Id="rId4" Type="http://schemas.openxmlformats.org/officeDocument/2006/relationships/audio" Target="../media/media23.wav"/><Relationship Id="rId9" Type="http://schemas.microsoft.com/office/2007/relationships/media" Target="../media/media26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25.wav"/><Relationship Id="rId13" Type="http://schemas.openxmlformats.org/officeDocument/2006/relationships/image" Target="../media/image8.png"/><Relationship Id="rId3" Type="http://schemas.microsoft.com/office/2007/relationships/media" Target="../media/media23.wav"/><Relationship Id="rId7" Type="http://schemas.microsoft.com/office/2007/relationships/media" Target="../media/media25.wav"/><Relationship Id="rId12" Type="http://schemas.openxmlformats.org/officeDocument/2006/relationships/notesSlide" Target="../notesSlides/notesSlide11.xml"/><Relationship Id="rId2" Type="http://schemas.openxmlformats.org/officeDocument/2006/relationships/audio" Target="../media/media22.wav"/><Relationship Id="rId1" Type="http://schemas.microsoft.com/office/2007/relationships/media" Target="../media/media22.wav"/><Relationship Id="rId6" Type="http://schemas.openxmlformats.org/officeDocument/2006/relationships/audio" Target="../media/media24.wav"/><Relationship Id="rId11" Type="http://schemas.openxmlformats.org/officeDocument/2006/relationships/slideLayout" Target="../slideLayouts/slideLayout3.xml"/><Relationship Id="rId5" Type="http://schemas.microsoft.com/office/2007/relationships/media" Target="../media/media24.wav"/><Relationship Id="rId10" Type="http://schemas.openxmlformats.org/officeDocument/2006/relationships/audio" Target="../media/media26.wav"/><Relationship Id="rId4" Type="http://schemas.openxmlformats.org/officeDocument/2006/relationships/audio" Target="../media/media23.wav"/><Relationship Id="rId9" Type="http://schemas.microsoft.com/office/2007/relationships/media" Target="../media/media26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9.png"/><Relationship Id="rId4" Type="http://schemas.openxmlformats.org/officeDocument/2006/relationships/audio" Target="../media/media2.wav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5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1.png"/><Relationship Id="rId5" Type="http://schemas.microsoft.com/office/2007/relationships/media" Target="../media/media6.wav"/><Relationship Id="rId10" Type="http://schemas.openxmlformats.org/officeDocument/2006/relationships/image" Target="../media/image10.png"/><Relationship Id="rId4" Type="http://schemas.openxmlformats.org/officeDocument/2006/relationships/audio" Target="../media/media5.wav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0.wav"/><Relationship Id="rId3" Type="http://schemas.microsoft.com/office/2007/relationships/media" Target="../media/media8.wav"/><Relationship Id="rId7" Type="http://schemas.microsoft.com/office/2007/relationships/media" Target="../media/media10.wav"/><Relationship Id="rId12" Type="http://schemas.openxmlformats.org/officeDocument/2006/relationships/image" Target="../media/image8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3.png"/><Relationship Id="rId5" Type="http://schemas.microsoft.com/office/2007/relationships/media" Target="../media/media9.wav"/><Relationship Id="rId10" Type="http://schemas.openxmlformats.org/officeDocument/2006/relationships/notesSlide" Target="../notesSlides/notesSlide5.xml"/><Relationship Id="rId4" Type="http://schemas.openxmlformats.org/officeDocument/2006/relationships/audio" Target="../media/media8.wav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wav"/><Relationship Id="rId3" Type="http://schemas.microsoft.com/office/2007/relationships/media" Target="../media/media12.wav"/><Relationship Id="rId7" Type="http://schemas.microsoft.com/office/2007/relationships/media" Target="../media/media14.wav"/><Relationship Id="rId12" Type="http://schemas.openxmlformats.org/officeDocument/2006/relationships/image" Target="../media/image8.png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audio" Target="../media/media13.wav"/><Relationship Id="rId11" Type="http://schemas.openxmlformats.org/officeDocument/2006/relationships/image" Target="../media/image14.png"/><Relationship Id="rId5" Type="http://schemas.microsoft.com/office/2007/relationships/media" Target="../media/media13.wav"/><Relationship Id="rId10" Type="http://schemas.openxmlformats.org/officeDocument/2006/relationships/notesSlide" Target="../notesSlides/notesSlide6.xml"/><Relationship Id="rId4" Type="http://schemas.openxmlformats.org/officeDocument/2006/relationships/audio" Target="../media/media12.wav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16.wav"/><Relationship Id="rId7" Type="http://schemas.openxmlformats.org/officeDocument/2006/relationships/image" Target="../media/image16.png"/><Relationship Id="rId2" Type="http://schemas.openxmlformats.org/officeDocument/2006/relationships/audio" Target="../media/media15.wav"/><Relationship Id="rId1" Type="http://schemas.microsoft.com/office/2007/relationships/media" Target="../media/media15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16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20.wav"/><Relationship Id="rId13" Type="http://schemas.openxmlformats.org/officeDocument/2006/relationships/image" Target="../media/image8.png"/><Relationship Id="rId3" Type="http://schemas.microsoft.com/office/2007/relationships/media" Target="../media/media18.wav"/><Relationship Id="rId7" Type="http://schemas.microsoft.com/office/2007/relationships/media" Target="../media/media20.wav"/><Relationship Id="rId12" Type="http://schemas.openxmlformats.org/officeDocument/2006/relationships/notesSlide" Target="../notesSlides/notesSlide9.xml"/><Relationship Id="rId2" Type="http://schemas.openxmlformats.org/officeDocument/2006/relationships/audio" Target="../media/media17.wav"/><Relationship Id="rId1" Type="http://schemas.microsoft.com/office/2007/relationships/media" Target="../media/media17.wav"/><Relationship Id="rId6" Type="http://schemas.openxmlformats.org/officeDocument/2006/relationships/audio" Target="../media/media19.wav"/><Relationship Id="rId11" Type="http://schemas.openxmlformats.org/officeDocument/2006/relationships/slideLayout" Target="../slideLayouts/slideLayout3.xml"/><Relationship Id="rId5" Type="http://schemas.microsoft.com/office/2007/relationships/media" Target="../media/media19.wav"/><Relationship Id="rId10" Type="http://schemas.openxmlformats.org/officeDocument/2006/relationships/audio" Target="../media/media21.wav"/><Relationship Id="rId4" Type="http://schemas.openxmlformats.org/officeDocument/2006/relationships/audio" Target="../media/media18.wav"/><Relationship Id="rId9" Type="http://schemas.microsoft.com/office/2007/relationships/media" Target="../media/media2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能量小不代表没声音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单词之间可能就没有间隔而且无法切分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94" y="1120596"/>
            <a:ext cx="5899484" cy="48302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97" y="3647556"/>
            <a:ext cx="187642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5500" y="5085831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  make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89584" y="6013950"/>
            <a:ext cx="446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            K     Goo    </a:t>
            </a:r>
            <a:r>
              <a:rPr lang="en-US" altLang="zh-CN" dirty="0" err="1"/>
              <a:t>Gle</a:t>
            </a:r>
            <a:r>
              <a:rPr lang="en-US" altLang="zh-CN" dirty="0"/>
              <a:t>         Ta    </a:t>
            </a:r>
            <a:r>
              <a:rPr lang="en-US" altLang="zh-CN" dirty="0" err="1"/>
              <a:t>ke</a:t>
            </a:r>
            <a:r>
              <a:rPr lang="en-US" altLang="zh-CN" dirty="0"/>
              <a:t>    Pic    </a:t>
            </a:r>
            <a:r>
              <a:rPr lang="en-US" altLang="zh-CN" dirty="0" err="1"/>
              <a:t>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9117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间隔速度变化对照实验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51EF9-67F0-4FE6-B8E0-73425D6548B6}"/>
              </a:ext>
            </a:extLst>
          </p:cNvPr>
          <p:cNvSpPr txBox="1"/>
          <p:nvPr/>
        </p:nvSpPr>
        <p:spPr>
          <a:xfrm>
            <a:off x="1535755" y="460907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1_1.25_1.5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0567A-F5F3-4F7C-95F4-13B83A3B2A6A}"/>
              </a:ext>
            </a:extLst>
          </p:cNvPr>
          <p:cNvSpPr txBox="1"/>
          <p:nvPr/>
        </p:nvSpPr>
        <p:spPr>
          <a:xfrm>
            <a:off x="989270" y="5886806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 picture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33B7E-AACC-4DFE-8DB2-C2015FD0C1C8}"/>
              </a:ext>
            </a:extLst>
          </p:cNvPr>
          <p:cNvSpPr txBox="1"/>
          <p:nvPr/>
        </p:nvSpPr>
        <p:spPr>
          <a:xfrm>
            <a:off x="4590107" y="46090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2F82C-FD5A-49BB-A3DA-113580F9ABB9}"/>
              </a:ext>
            </a:extLst>
          </p:cNvPr>
          <p:cNvSpPr txBox="1"/>
          <p:nvPr/>
        </p:nvSpPr>
        <p:spPr>
          <a:xfrm>
            <a:off x="3877122" y="5891110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 picture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70B4B-D64A-45C8-A982-61240B225330}"/>
              </a:ext>
            </a:extLst>
          </p:cNvPr>
          <p:cNvSpPr txBox="1"/>
          <p:nvPr/>
        </p:nvSpPr>
        <p:spPr>
          <a:xfrm>
            <a:off x="9843577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2_1.5_1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A89AFF-4039-44A8-961E-1F23CD97CA7F}"/>
              </a:ext>
            </a:extLst>
          </p:cNvPr>
          <p:cNvSpPr txBox="1"/>
          <p:nvPr/>
        </p:nvSpPr>
        <p:spPr>
          <a:xfrm>
            <a:off x="9631787" y="5866396"/>
            <a:ext cx="14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a picture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48E19-26EE-41E0-97AD-2259D11A293E}"/>
              </a:ext>
            </a:extLst>
          </p:cNvPr>
          <p:cNvSpPr txBox="1"/>
          <p:nvPr/>
        </p:nvSpPr>
        <p:spPr>
          <a:xfrm>
            <a:off x="7469732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1_1.5_2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0A78C-CB53-4622-AF16-8419B9232F46}"/>
              </a:ext>
            </a:extLst>
          </p:cNvPr>
          <p:cNvSpPr txBox="1"/>
          <p:nvPr/>
        </p:nvSpPr>
        <p:spPr>
          <a:xfrm>
            <a:off x="6744573" y="5886806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13F74-444D-4CAF-97F2-495D2383A728}"/>
              </a:ext>
            </a:extLst>
          </p:cNvPr>
          <p:cNvSpPr txBox="1"/>
          <p:nvPr/>
        </p:nvSpPr>
        <p:spPr>
          <a:xfrm>
            <a:off x="9843576" y="21508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2_1_0.5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726F09-A9A4-48B8-83D0-05AB1781BA85}"/>
              </a:ext>
            </a:extLst>
          </p:cNvPr>
          <p:cNvSpPr txBox="1"/>
          <p:nvPr/>
        </p:nvSpPr>
        <p:spPr>
          <a:xfrm>
            <a:off x="9836627" y="3367526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it sir</a:t>
            </a:r>
            <a:endParaRPr lang="zh-CN" altLang="en-US" dirty="0"/>
          </a:p>
        </p:txBody>
      </p:sp>
      <p:pic>
        <p:nvPicPr>
          <p:cNvPr id="2" name="1_1.25_1.5_ola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B4BEAF5F-9C0C-4305-B7C2-616E84605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013969" y="5205813"/>
            <a:ext cx="609600" cy="609600"/>
          </a:xfrm>
          <a:prstGeom prst="rect">
            <a:avLst/>
          </a:prstGeom>
        </p:spPr>
      </p:pic>
      <p:pic>
        <p:nvPicPr>
          <p:cNvPr id="4" name="1_1.25_2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18457C9F-9867-4D57-BDE6-110FD00837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901821" y="5129956"/>
            <a:ext cx="609600" cy="609600"/>
          </a:xfrm>
          <a:prstGeom prst="rect">
            <a:avLst/>
          </a:prstGeom>
        </p:spPr>
      </p:pic>
      <p:pic>
        <p:nvPicPr>
          <p:cNvPr id="5" name="1_1.5_2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C7836A63-5E3B-4AC1-80FF-5F7ED75F1D5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769272" y="5152629"/>
            <a:ext cx="609600" cy="609600"/>
          </a:xfrm>
          <a:prstGeom prst="rect">
            <a:avLst/>
          </a:prstGeom>
        </p:spPr>
      </p:pic>
      <p:pic>
        <p:nvPicPr>
          <p:cNvPr id="6" name="2_1.5_1_ola_take_a_picture">
            <a:hlinkClick r:id="" action="ppaction://media"/>
            <a:extLst>
              <a:ext uri="{FF2B5EF4-FFF2-40B4-BE49-F238E27FC236}">
                <a16:creationId xmlns:a16="http://schemas.microsoft.com/office/drawing/2014/main" id="{2CF88FD5-D187-443E-88BB-F7E721B373F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47492" y="5150050"/>
            <a:ext cx="609600" cy="609600"/>
          </a:xfrm>
          <a:prstGeom prst="rect">
            <a:avLst/>
          </a:prstGeom>
        </p:spPr>
      </p:pic>
      <p:pic>
        <p:nvPicPr>
          <p:cNvPr id="20" name="2_1_0.5_ola_take_it_sir">
            <a:hlinkClick r:id="" action="ppaction://media"/>
            <a:extLst>
              <a:ext uri="{FF2B5EF4-FFF2-40B4-BE49-F238E27FC236}">
                <a16:creationId xmlns:a16="http://schemas.microsoft.com/office/drawing/2014/main" id="{B53C9FD9-67CB-4E65-8831-3776BE95A08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15551" y="26299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16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9323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50ms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间隔速度变化对照实验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51EF9-67F0-4FE6-B8E0-73425D6548B6}"/>
              </a:ext>
            </a:extLst>
          </p:cNvPr>
          <p:cNvSpPr txBox="1"/>
          <p:nvPr/>
        </p:nvSpPr>
        <p:spPr>
          <a:xfrm>
            <a:off x="1535755" y="460907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1_1.25_1.5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0567A-F5F3-4F7C-95F4-13B83A3B2A6A}"/>
              </a:ext>
            </a:extLst>
          </p:cNvPr>
          <p:cNvSpPr txBox="1"/>
          <p:nvPr/>
        </p:nvSpPr>
        <p:spPr>
          <a:xfrm>
            <a:off x="989270" y="5886806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 picture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33B7E-AACC-4DFE-8DB2-C2015FD0C1C8}"/>
              </a:ext>
            </a:extLst>
          </p:cNvPr>
          <p:cNvSpPr txBox="1"/>
          <p:nvPr/>
        </p:nvSpPr>
        <p:spPr>
          <a:xfrm>
            <a:off x="4590107" y="46090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2F82C-FD5A-49BB-A3DA-113580F9ABB9}"/>
              </a:ext>
            </a:extLst>
          </p:cNvPr>
          <p:cNvSpPr txBox="1"/>
          <p:nvPr/>
        </p:nvSpPr>
        <p:spPr>
          <a:xfrm>
            <a:off x="3877122" y="5891110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 picture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70B4B-D64A-45C8-A982-61240B225330}"/>
              </a:ext>
            </a:extLst>
          </p:cNvPr>
          <p:cNvSpPr txBox="1"/>
          <p:nvPr/>
        </p:nvSpPr>
        <p:spPr>
          <a:xfrm>
            <a:off x="9843577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2_1.5_1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A89AFF-4039-44A8-961E-1F23CD97CA7F}"/>
              </a:ext>
            </a:extLst>
          </p:cNvPr>
          <p:cNvSpPr txBox="1"/>
          <p:nvPr/>
        </p:nvSpPr>
        <p:spPr>
          <a:xfrm>
            <a:off x="9631787" y="5866396"/>
            <a:ext cx="14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a picture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48E19-26EE-41E0-97AD-2259D11A293E}"/>
              </a:ext>
            </a:extLst>
          </p:cNvPr>
          <p:cNvSpPr txBox="1"/>
          <p:nvPr/>
        </p:nvSpPr>
        <p:spPr>
          <a:xfrm>
            <a:off x="7469732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1_1.5_2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0A78C-CB53-4622-AF16-8419B9232F46}"/>
              </a:ext>
            </a:extLst>
          </p:cNvPr>
          <p:cNvSpPr txBox="1"/>
          <p:nvPr/>
        </p:nvSpPr>
        <p:spPr>
          <a:xfrm>
            <a:off x="6744573" y="5886806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a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913F74-444D-4CAF-97F2-495D2383A728}"/>
              </a:ext>
            </a:extLst>
          </p:cNvPr>
          <p:cNvSpPr txBox="1"/>
          <p:nvPr/>
        </p:nvSpPr>
        <p:spPr>
          <a:xfrm>
            <a:off x="9843576" y="21508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2_1_0.5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726F09-A9A4-48B8-83D0-05AB1781BA85}"/>
              </a:ext>
            </a:extLst>
          </p:cNvPr>
          <p:cNvSpPr txBox="1"/>
          <p:nvPr/>
        </p:nvSpPr>
        <p:spPr>
          <a:xfrm>
            <a:off x="9836627" y="3367526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it sir</a:t>
            </a:r>
            <a:endParaRPr lang="zh-CN" altLang="en-US" dirty="0"/>
          </a:p>
        </p:txBody>
      </p:sp>
      <p:pic>
        <p:nvPicPr>
          <p:cNvPr id="2" name="1_1.25_1.5_ola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B4BEAF5F-9C0C-4305-B7C2-616E84605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013969" y="5205813"/>
            <a:ext cx="609600" cy="609600"/>
          </a:xfrm>
          <a:prstGeom prst="rect">
            <a:avLst/>
          </a:prstGeom>
        </p:spPr>
      </p:pic>
      <p:pic>
        <p:nvPicPr>
          <p:cNvPr id="4" name="1_1.25_2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18457C9F-9867-4D57-BDE6-110FD00837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901821" y="5129956"/>
            <a:ext cx="609600" cy="609600"/>
          </a:xfrm>
          <a:prstGeom prst="rect">
            <a:avLst/>
          </a:prstGeom>
        </p:spPr>
      </p:pic>
      <p:pic>
        <p:nvPicPr>
          <p:cNvPr id="5" name="1_1.5_2_okay_google_take_a_picture">
            <a:hlinkClick r:id="" action="ppaction://media"/>
            <a:extLst>
              <a:ext uri="{FF2B5EF4-FFF2-40B4-BE49-F238E27FC236}">
                <a16:creationId xmlns:a16="http://schemas.microsoft.com/office/drawing/2014/main" id="{C7836A63-5E3B-4AC1-80FF-5F7ED75F1D5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769272" y="5152629"/>
            <a:ext cx="609600" cy="609600"/>
          </a:xfrm>
          <a:prstGeom prst="rect">
            <a:avLst/>
          </a:prstGeom>
        </p:spPr>
      </p:pic>
      <p:pic>
        <p:nvPicPr>
          <p:cNvPr id="6" name="2_1.5_1_ola_take_a_picture">
            <a:hlinkClick r:id="" action="ppaction://media"/>
            <a:extLst>
              <a:ext uri="{FF2B5EF4-FFF2-40B4-BE49-F238E27FC236}">
                <a16:creationId xmlns:a16="http://schemas.microsoft.com/office/drawing/2014/main" id="{2CF88FD5-D187-443E-88BB-F7E721B373F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47492" y="5150050"/>
            <a:ext cx="609600" cy="609600"/>
          </a:xfrm>
          <a:prstGeom prst="rect">
            <a:avLst/>
          </a:prstGeom>
        </p:spPr>
      </p:pic>
      <p:pic>
        <p:nvPicPr>
          <p:cNvPr id="20" name="2_1_0.5_ola_take_it_sir">
            <a:hlinkClick r:id="" action="ppaction://media"/>
            <a:extLst>
              <a:ext uri="{FF2B5EF4-FFF2-40B4-BE49-F238E27FC236}">
                <a16:creationId xmlns:a16="http://schemas.microsoft.com/office/drawing/2014/main" id="{B53C9FD9-67CB-4E65-8831-3776BE95A08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15551" y="26299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16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602"/>
            <a:ext cx="5812004" cy="47387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004" y="1871602"/>
            <a:ext cx="6330439" cy="47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Image Scaling Attack: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不确定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target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情况下求最大差异图片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求最大差异解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014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快速阈值探究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快速不收敛到某一个值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755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慢速增音探究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慢速不一定有增音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51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700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Deletion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序列研究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等待填充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776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降版本发现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xxxx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994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手工切割后倍速结果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可听性收到影响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97851" y="4879765"/>
            <a:ext cx="6096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7600" y="842211"/>
            <a:ext cx="4035115" cy="6858000"/>
          </a:xfrm>
          <a:prstGeom prst="rect">
            <a:avLst/>
          </a:prstGeom>
        </p:spPr>
      </p:pic>
      <p:pic>
        <p:nvPicPr>
          <p:cNvPr id="7" name="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5475" y="4879765"/>
            <a:ext cx="609600" cy="609600"/>
          </a:xfrm>
          <a:prstGeom prst="rect">
            <a:avLst/>
          </a:prstGeom>
        </p:spPr>
      </p:pic>
      <p:pic>
        <p:nvPicPr>
          <p:cNvPr id="9" name="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78154" y="4879765"/>
            <a:ext cx="60960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9432" y="442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3299" y="4506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111" y="4470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849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时间变短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毛刺变多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能量变小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picture/Take action/Wait</a:t>
            </a:r>
          </a:p>
        </p:txBody>
      </p:sp>
      <p:pic>
        <p:nvPicPr>
          <p:cNvPr id="4" name="1(1)">
            <a:hlinkClick r:id="" action="ppaction://media"/>
            <a:extLst>
              <a:ext uri="{FF2B5EF4-FFF2-40B4-BE49-F238E27FC236}">
                <a16:creationId xmlns:a16="http://schemas.microsoft.com/office/drawing/2014/main" id="{2C746C57-9869-43ED-84F7-4D0A62D40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96000" y="1400571"/>
            <a:ext cx="499848" cy="609600"/>
          </a:xfrm>
          <a:prstGeom prst="rect">
            <a:avLst/>
          </a:prstGeom>
        </p:spPr>
      </p:pic>
      <p:pic>
        <p:nvPicPr>
          <p:cNvPr id="5" name="take action">
            <a:hlinkClick r:id="" action="ppaction://media"/>
            <a:extLst>
              <a:ext uri="{FF2B5EF4-FFF2-40B4-BE49-F238E27FC236}">
                <a16:creationId xmlns:a16="http://schemas.microsoft.com/office/drawing/2014/main" id="{8A906949-EC87-4434-9B0A-17D0622B105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26520" y="1400571"/>
            <a:ext cx="499848" cy="609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93EBB0-AAD9-446D-B926-D84BEFB1EF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751" y="3780302"/>
            <a:ext cx="4609071" cy="2920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D01220-3A63-4B33-8E27-3E0C15ADB0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8822" y="3169914"/>
            <a:ext cx="6414064" cy="3530757"/>
          </a:xfrm>
          <a:prstGeom prst="rect">
            <a:avLst/>
          </a:prstGeom>
        </p:spPr>
      </p:pic>
      <p:pic>
        <p:nvPicPr>
          <p:cNvPr id="7" name="wait">
            <a:hlinkClick r:id="" action="ppaction://media"/>
            <a:extLst>
              <a:ext uri="{FF2B5EF4-FFF2-40B4-BE49-F238E27FC236}">
                <a16:creationId xmlns:a16="http://schemas.microsoft.com/office/drawing/2014/main" id="{45C343E1-FF41-4DEA-99F5-C00E804D57C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673681" y="14129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656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倍速不同算法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/origin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尖峰细节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平滑度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8B3C7-5D3F-4FB1-92B6-C3353F47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54" y="1705371"/>
            <a:ext cx="5776785" cy="493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704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TSM——0.5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整体倍速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take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gurgle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tapiser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taint the big ex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慢放之后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波形收敛特性更好（震荡少）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波形细节损失很大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FA0DA2-3D18-4BD8-8766-9F98202F7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167" y="1915297"/>
            <a:ext cx="6357552" cy="4238368"/>
          </a:xfrm>
          <a:prstGeom prst="rect">
            <a:avLst/>
          </a:prstGeom>
        </p:spPr>
      </p:pic>
      <p:pic>
        <p:nvPicPr>
          <p:cNvPr id="3" name="1_ffmpeg_0.5">
            <a:hlinkClick r:id="" action="ppaction://media"/>
            <a:extLst>
              <a:ext uri="{FF2B5EF4-FFF2-40B4-BE49-F238E27FC236}">
                <a16:creationId xmlns:a16="http://schemas.microsoft.com/office/drawing/2014/main" id="{0478F93F-8466-45D2-BCD1-5E4727AD5B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4675" y="4935538"/>
            <a:ext cx="609600" cy="609600"/>
          </a:xfrm>
          <a:prstGeom prst="rect">
            <a:avLst/>
          </a:prstGeom>
        </p:spPr>
      </p:pic>
      <p:pic>
        <p:nvPicPr>
          <p:cNvPr id="5" name="1_ola_0.5">
            <a:hlinkClick r:id="" action="ppaction://media"/>
            <a:extLst>
              <a:ext uri="{FF2B5EF4-FFF2-40B4-BE49-F238E27FC236}">
                <a16:creationId xmlns:a16="http://schemas.microsoft.com/office/drawing/2014/main" id="{35ACAD48-A590-4759-87EC-936740A56D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587458" y="4935399"/>
            <a:ext cx="609600" cy="609600"/>
          </a:xfrm>
          <a:prstGeom prst="rect">
            <a:avLst/>
          </a:prstGeom>
        </p:spPr>
      </p:pic>
      <p:pic>
        <p:nvPicPr>
          <p:cNvPr id="6" name="1_wsola_0.5">
            <a:hlinkClick r:id="" action="ppaction://media"/>
            <a:extLst>
              <a:ext uri="{FF2B5EF4-FFF2-40B4-BE49-F238E27FC236}">
                <a16:creationId xmlns:a16="http://schemas.microsoft.com/office/drawing/2014/main" id="{8764615A-617F-4B97-B0FB-BF796D903AF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600241" y="4935399"/>
            <a:ext cx="609600" cy="609600"/>
          </a:xfrm>
          <a:prstGeom prst="rect">
            <a:avLst/>
          </a:prstGeom>
        </p:spPr>
      </p:pic>
      <p:pic>
        <p:nvPicPr>
          <p:cNvPr id="7" name="1_phasevoctor_0.5">
            <a:hlinkClick r:id="" action="ppaction://media"/>
            <a:extLst>
              <a:ext uri="{FF2B5EF4-FFF2-40B4-BE49-F238E27FC236}">
                <a16:creationId xmlns:a16="http://schemas.microsoft.com/office/drawing/2014/main" id="{435F7317-4D1C-457D-9503-9AA373C945D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613024" y="49353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704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TSM——1.5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整体倍速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46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epicure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可听性上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ffmpeg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连贯性更好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在空隙处会平滑使得音频其实延长了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更多的毛刺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E3DFEE-EE88-4D22-9D55-C1BA590D02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1825" y="1705371"/>
            <a:ext cx="6181252" cy="4561566"/>
          </a:xfrm>
          <a:prstGeom prst="rect">
            <a:avLst/>
          </a:prstGeom>
        </p:spPr>
      </p:pic>
      <p:pic>
        <p:nvPicPr>
          <p:cNvPr id="8" name="1_ffmpeg_1.5">
            <a:hlinkClick r:id="" action="ppaction://media"/>
            <a:extLst>
              <a:ext uri="{FF2B5EF4-FFF2-40B4-BE49-F238E27FC236}">
                <a16:creationId xmlns:a16="http://schemas.microsoft.com/office/drawing/2014/main" id="{C390B1F2-43B2-4556-B861-97F3194D8D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52296" y="5170550"/>
            <a:ext cx="609600" cy="609600"/>
          </a:xfrm>
          <a:prstGeom prst="rect">
            <a:avLst/>
          </a:prstGeom>
        </p:spPr>
      </p:pic>
      <p:pic>
        <p:nvPicPr>
          <p:cNvPr id="9" name="1_ola_1.5">
            <a:hlinkClick r:id="" action="ppaction://media"/>
            <a:extLst>
              <a:ext uri="{FF2B5EF4-FFF2-40B4-BE49-F238E27FC236}">
                <a16:creationId xmlns:a16="http://schemas.microsoft.com/office/drawing/2014/main" id="{38C5CF6F-7EE7-429D-85FB-4C42C2CD0E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934232" y="5194131"/>
            <a:ext cx="609600" cy="609600"/>
          </a:xfrm>
          <a:prstGeom prst="rect">
            <a:avLst/>
          </a:prstGeom>
        </p:spPr>
      </p:pic>
      <p:pic>
        <p:nvPicPr>
          <p:cNvPr id="10" name="1_wsola_1.5">
            <a:hlinkClick r:id="" action="ppaction://media"/>
            <a:extLst>
              <a:ext uri="{FF2B5EF4-FFF2-40B4-BE49-F238E27FC236}">
                <a16:creationId xmlns:a16="http://schemas.microsoft.com/office/drawing/2014/main" id="{4EE15CC3-4B08-4DD1-BAC7-94F7595B2E6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083947" y="5194131"/>
            <a:ext cx="609600" cy="609600"/>
          </a:xfrm>
          <a:prstGeom prst="rect">
            <a:avLst/>
          </a:prstGeom>
        </p:spPr>
      </p:pic>
      <p:pic>
        <p:nvPicPr>
          <p:cNvPr id="11" name="1_phasevoctor_1.5">
            <a:hlinkClick r:id="" action="ppaction://media"/>
            <a:extLst>
              <a:ext uri="{FF2B5EF4-FFF2-40B4-BE49-F238E27FC236}">
                <a16:creationId xmlns:a16="http://schemas.microsoft.com/office/drawing/2014/main" id="{181D51DA-6C15-4A2D-A93D-D5136AC490E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233662" y="51790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4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7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209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TSM——WSOLA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细节观察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Frame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中空隙平滑明显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Take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合并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B71F1-EA5B-4F43-B219-EBFB591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227" y="1960633"/>
            <a:ext cx="7943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7531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1.5 1.25 1.5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【OLA】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有噪声但是关键部分还在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【WSOLA】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虽然听上去平滑但是少内容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0A30AF-F56F-428A-8239-E32010D22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062" y="1822528"/>
            <a:ext cx="7181773" cy="3914876"/>
          </a:xfrm>
          <a:prstGeom prst="rect">
            <a:avLst/>
          </a:prstGeom>
        </p:spPr>
      </p:pic>
      <p:pic>
        <p:nvPicPr>
          <p:cNvPr id="4" name="1.5_1.25_1.5_ola_go_take_a_picture">
            <a:hlinkClick r:id="" action="ppaction://media"/>
            <a:extLst>
              <a:ext uri="{FF2B5EF4-FFF2-40B4-BE49-F238E27FC236}">
                <a16:creationId xmlns:a16="http://schemas.microsoft.com/office/drawing/2014/main" id="{FF884E4D-D456-4CB1-9AC9-DCBE83A28B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9041" y="5167089"/>
            <a:ext cx="609600" cy="609600"/>
          </a:xfrm>
          <a:prstGeom prst="rect">
            <a:avLst/>
          </a:prstGeom>
        </p:spPr>
      </p:pic>
      <p:pic>
        <p:nvPicPr>
          <p:cNvPr id="5" name="1.5_1.25_1.5_wsola_take">
            <a:hlinkClick r:id="" action="ppaction://media"/>
            <a:extLst>
              <a:ext uri="{FF2B5EF4-FFF2-40B4-BE49-F238E27FC236}">
                <a16:creationId xmlns:a16="http://schemas.microsoft.com/office/drawing/2014/main" id="{9BD1E15C-C884-4363-92D7-3751D62512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99951" y="51670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980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TSM——WSOLA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间隔速度变化对照实验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want to take a picture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WSOLA</a:t>
            </a:r>
          </a:p>
        </p:txBody>
      </p:sp>
      <p:pic>
        <p:nvPicPr>
          <p:cNvPr id="3" name="1_1.25_1.5_wsola_okay_google_take_extra">
            <a:hlinkClick r:id="" action="ppaction://media"/>
            <a:extLst>
              <a:ext uri="{FF2B5EF4-FFF2-40B4-BE49-F238E27FC236}">
                <a16:creationId xmlns:a16="http://schemas.microsoft.com/office/drawing/2014/main" id="{93702073-5021-48EB-AACD-9C96070CC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847470" y="5127804"/>
            <a:ext cx="609600" cy="60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851EF9-67F0-4FE6-B8E0-73425D6548B6}"/>
              </a:ext>
            </a:extLst>
          </p:cNvPr>
          <p:cNvSpPr txBox="1"/>
          <p:nvPr/>
        </p:nvSpPr>
        <p:spPr>
          <a:xfrm>
            <a:off x="1535755" y="460907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1_1.25_1.5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0567A-F5F3-4F7C-95F4-13B83A3B2A6A}"/>
              </a:ext>
            </a:extLst>
          </p:cNvPr>
          <p:cNvSpPr txBox="1"/>
          <p:nvPr/>
        </p:nvSpPr>
        <p:spPr>
          <a:xfrm>
            <a:off x="1303741" y="5886806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 extra</a:t>
            </a:r>
            <a:endParaRPr lang="zh-CN" altLang="en-US" dirty="0"/>
          </a:p>
        </p:txBody>
      </p:sp>
      <p:pic>
        <p:nvPicPr>
          <p:cNvPr id="7" name="1_1.25_2_wsola_okay_google_take">
            <a:hlinkClick r:id="" action="ppaction://media"/>
            <a:extLst>
              <a:ext uri="{FF2B5EF4-FFF2-40B4-BE49-F238E27FC236}">
                <a16:creationId xmlns:a16="http://schemas.microsoft.com/office/drawing/2014/main" id="{9026D15B-5EDB-4053-9F4F-51398948849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901822" y="5205813"/>
            <a:ext cx="609600" cy="609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D633B7E-AACC-4DFE-8DB2-C2015FD0C1C8}"/>
              </a:ext>
            </a:extLst>
          </p:cNvPr>
          <p:cNvSpPr txBox="1"/>
          <p:nvPr/>
        </p:nvSpPr>
        <p:spPr>
          <a:xfrm>
            <a:off x="4590107" y="46090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1_1.25_2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2F82C-FD5A-49BB-A3DA-113580F9ABB9}"/>
              </a:ext>
            </a:extLst>
          </p:cNvPr>
          <p:cNvSpPr txBox="1"/>
          <p:nvPr/>
        </p:nvSpPr>
        <p:spPr>
          <a:xfrm>
            <a:off x="4317243" y="5891110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</a:t>
            </a:r>
            <a:endParaRPr lang="zh-CN" altLang="en-US" dirty="0"/>
          </a:p>
        </p:txBody>
      </p:sp>
      <p:pic>
        <p:nvPicPr>
          <p:cNvPr id="8" name="2_1.5_1_wsola_at">
            <a:hlinkClick r:id="" action="ppaction://media"/>
            <a:extLst>
              <a:ext uri="{FF2B5EF4-FFF2-40B4-BE49-F238E27FC236}">
                <a16:creationId xmlns:a16="http://schemas.microsoft.com/office/drawing/2014/main" id="{2C412282-BE28-49C5-94C4-6C9E334452E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67929" y="5209932"/>
            <a:ext cx="609600" cy="609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670B4B-D64A-45C8-A982-61240B225330}"/>
              </a:ext>
            </a:extLst>
          </p:cNvPr>
          <p:cNvSpPr txBox="1"/>
          <p:nvPr/>
        </p:nvSpPr>
        <p:spPr>
          <a:xfrm>
            <a:off x="9843577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2_1.5_1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A89AFF-4039-44A8-961E-1F23CD97CA7F}"/>
              </a:ext>
            </a:extLst>
          </p:cNvPr>
          <p:cNvSpPr txBox="1"/>
          <p:nvPr/>
        </p:nvSpPr>
        <p:spPr>
          <a:xfrm>
            <a:off x="10187678" y="5866396"/>
            <a:ext cx="37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</a:t>
            </a:r>
            <a:endParaRPr lang="zh-CN" altLang="en-US" dirty="0"/>
          </a:p>
        </p:txBody>
      </p:sp>
      <p:pic>
        <p:nvPicPr>
          <p:cNvPr id="11" name="1_1.5_2_wsola_okay_google_take">
            <a:hlinkClick r:id="" action="ppaction://media"/>
            <a:extLst>
              <a:ext uri="{FF2B5EF4-FFF2-40B4-BE49-F238E27FC236}">
                <a16:creationId xmlns:a16="http://schemas.microsoft.com/office/drawing/2014/main" id="{72BB6D68-8637-4F89-9B7D-19CE0CDC804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651374" y="5205813"/>
            <a:ext cx="609600" cy="6096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4848E19-26EE-41E0-97AD-2259D11A293E}"/>
              </a:ext>
            </a:extLst>
          </p:cNvPr>
          <p:cNvSpPr txBox="1"/>
          <p:nvPr/>
        </p:nvSpPr>
        <p:spPr>
          <a:xfrm>
            <a:off x="7469732" y="46090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1_1.5_2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0A78C-CB53-4622-AF16-8419B9232F46}"/>
              </a:ext>
            </a:extLst>
          </p:cNvPr>
          <p:cNvSpPr txBox="1"/>
          <p:nvPr/>
        </p:nvSpPr>
        <p:spPr>
          <a:xfrm>
            <a:off x="7050994" y="5886806"/>
            <a:ext cx="17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Okay google take</a:t>
            </a:r>
            <a:endParaRPr lang="zh-CN" altLang="en-US" dirty="0"/>
          </a:p>
        </p:txBody>
      </p:sp>
      <p:pic>
        <p:nvPicPr>
          <p:cNvPr id="17" name="2_1_0.5_wsola_ill_take_the_ex">
            <a:hlinkClick r:id="" action="ppaction://media"/>
            <a:extLst>
              <a:ext uri="{FF2B5EF4-FFF2-40B4-BE49-F238E27FC236}">
                <a16:creationId xmlns:a16="http://schemas.microsoft.com/office/drawing/2014/main" id="{D9998671-C6FF-4040-973E-C8DBFC0267C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042987" y="2711062"/>
            <a:ext cx="609600" cy="6096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6913F74-444D-4CAF-97F2-495D2383A728}"/>
              </a:ext>
            </a:extLst>
          </p:cNvPr>
          <p:cNvSpPr txBox="1"/>
          <p:nvPr/>
        </p:nvSpPr>
        <p:spPr>
          <a:xfrm>
            <a:off x="9843576" y="21508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2_1_0.5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726F09-A9A4-48B8-83D0-05AB1781BA85}"/>
              </a:ext>
            </a:extLst>
          </p:cNvPr>
          <p:cNvSpPr txBox="1"/>
          <p:nvPr/>
        </p:nvSpPr>
        <p:spPr>
          <a:xfrm>
            <a:off x="9629223" y="3367526"/>
            <a:ext cx="148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I’ll take the 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5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1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63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61786</TotalTime>
  <Words>435</Words>
  <Application>Microsoft Office PowerPoint</Application>
  <PresentationFormat>宽屏</PresentationFormat>
  <Paragraphs>114</Paragraphs>
  <Slides>17</Slides>
  <Notes>17</Notes>
  <HiddenSlides>0</HiddenSlides>
  <MMClips>31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432</cp:revision>
  <cp:lastPrinted>2017-06-19T10:44:09Z</cp:lastPrinted>
  <dcterms:created xsi:type="dcterms:W3CDTF">2016-06-07T03:07:16Z</dcterms:created>
  <dcterms:modified xsi:type="dcterms:W3CDTF">2020-09-08T12:38:12Z</dcterms:modified>
</cp:coreProperties>
</file>