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2020/3/29</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a:t>
            </a:r>
            <a:r>
              <a:rPr lang="zh-CN" altLang="en-US" dirty="0" smtClean="0"/>
              <a:t>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xmlns=""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a16="http://schemas.microsoft.com/office/drawing/2014/main" xmlns=""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a16="http://schemas.microsoft.com/office/drawing/2014/main" xmlns=""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a16="http://schemas.microsoft.com/office/drawing/2014/main" xmlns=""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xmlns=""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a:t>
            </a:r>
            <a:r>
              <a:rPr lang="en-US" altLang="zh-CN" sz="1600" b="1" dirty="0" smtClean="0">
                <a:solidFill>
                  <a:srgbClr val="C00000"/>
                </a:solidFill>
                <a:latin typeface="微软雅黑" panose="020B0503020204020204" pitchFamily="34" charset="-122"/>
                <a:ea typeface="微软雅黑" panose="020B0503020204020204" pitchFamily="34" charset="-122"/>
              </a:rPr>
              <a:t>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a16="http://schemas.microsoft.com/office/drawing/2014/main" xmlns=""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a16="http://schemas.microsoft.com/office/drawing/2014/main" xmlns=""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a16="http://schemas.microsoft.com/office/drawing/2014/main" xmlns=""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a16="http://schemas.microsoft.com/office/drawing/2014/main" xmlns=""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a16="http://schemas.microsoft.com/office/drawing/2014/main" xmlns=""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a16="http://schemas.microsoft.com/office/drawing/2014/main" xmlns=""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a16="http://schemas.microsoft.com/office/drawing/2014/main" xmlns=""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gridCol w="1879600"/>
                <a:gridCol w="1879600"/>
                <a:gridCol w="1879600"/>
                <a:gridCol w="1879600"/>
                <a:gridCol w="1879600"/>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10" name="矩形 9"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39006</TotalTime>
  <Words>2261</Words>
  <Application>Microsoft Office PowerPoint</Application>
  <PresentationFormat>宽屏</PresentationFormat>
  <Paragraphs>352</Paragraphs>
  <Slides>52</Slides>
  <Notes>44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194</cp:revision>
  <cp:lastPrinted>2017-06-19T10:44:09Z</cp:lastPrinted>
  <dcterms:created xsi:type="dcterms:W3CDTF">2016-06-07T03:07:16Z</dcterms:created>
  <dcterms:modified xsi:type="dcterms:W3CDTF">2020-03-29T13:54:24Z</dcterms:modified>
</cp:coreProperties>
</file>