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775CB-94F7-4DC1-9341-7C405D502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3446ED-2095-414E-B967-80A7C9C25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EB553-D86C-4260-BE5E-9689E5B0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EAEFC-0D59-4833-9843-78FB2D29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24D03-88AC-4A76-BFA0-CD66C87B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1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43B31-E8E8-4ACB-B78D-F26428CC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1A89C-290E-4AAC-BB4F-62463A070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D4A58-FBD5-4070-B4AC-0239F708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612F6-DD00-4B99-9953-F70727C4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32767-C029-4F04-A048-C13E6310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52299C-F6F8-4C05-919E-2A6FF8EFA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8432F-01C6-415C-89C3-B5DDD65F9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E66C7-FE5A-43F1-A16E-215B4E85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532E7-AAFD-409C-A77E-3BA673FD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9A198-AE7C-4C24-8FEC-FC15EC6E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6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141EA-5BAC-478E-9D4F-20C325FB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4BCBA-A0FA-4346-A81E-DA3FF4AE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9BF77-C336-4ADE-B9AA-04694983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3D525-CCA2-459D-8AA0-1121DCBE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89E32-6100-4A25-9017-C5234CA9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2BB9-34BD-41C0-8E45-C2B371A0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4F313-E56B-4459-90D3-839F26F5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A303C-1DF5-4D72-AFC0-45F8EC17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3FDBA-5155-40D8-8258-26CB0F8D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85DDD-6D66-4F09-A9D6-01443919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7064E-7262-42E4-91B3-2F889DDD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BED21-369A-463D-AA42-22346EEE2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3CAAB-8451-4B09-AF56-FD7D0DEC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08DB0-9EA5-4101-B7DE-2128C9C9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A4993-167B-4E0E-B802-30465F93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A98F3-085B-4A0E-90A8-35642AA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6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BECF2-F370-4EFA-85D8-CDA59792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A3BB0-3DD0-4D5F-A710-FAD73A55C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63A9A-58F6-479E-A085-34882B09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AE36D2-FB6A-4CC2-B730-19127FA38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77134-44A3-420B-B162-864054DA3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0802D5-32D1-4099-ADBC-5B246CCD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C2944B-6E6B-4023-BC14-7F7A9ED0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C74842-10FB-4715-A6EC-CC99CF6D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7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190B-0A1F-4992-A502-8692AC39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DDA2A5-3598-4A06-8D06-CB6DB36D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082C0D-1A02-44D6-8926-D67641B0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83D42B-9B3E-47AD-869C-AEA14BA3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3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77832-B85F-412C-93A9-8E0FA90C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70333-1E18-4BBF-9E6B-BCEF2EDF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ADD54-ACD5-477C-BD76-C5593999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5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25BC8-76C3-4E1D-9DBB-D40C9E14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20453-9D8E-4580-81EB-C525CC8D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92B209-4BCA-461C-8761-190036D01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1561D3-33DC-40B9-B0B6-360397BA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7E915-1AB6-48BE-A39A-0FC8583F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7193C-CF1F-46EC-8630-2448B5E8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5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A191E-A881-4090-84CC-42E729B4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FE17C-349E-4140-845F-6E63D2C28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9E292-68AE-4D28-A680-82809B2A4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FF411-D1F3-47A5-B758-46808696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64C06-1393-465E-8958-6DAD7FAA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ADDB9-9695-491F-9602-1A9CC311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9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EFD822-35C8-4CC9-BC73-2C90227C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F46BE-7F9D-42C2-96E5-2208023F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4DEA8-3FA8-432D-B303-940F8A808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A4875-052A-45FD-A0F8-1509FEDA8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FACE7-C402-4CF9-BD0B-D0AB6192C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70CD3A-DE20-40E7-90ED-C2633F13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55" y="2944168"/>
            <a:ext cx="2295143" cy="10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288741" y="1572754"/>
            <a:ext cx="1688707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0535BE-7623-446F-A6DC-BD07FC384933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2977448" y="1948955"/>
            <a:ext cx="807669" cy="1164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D23127-58A2-439B-B184-B8C86DE26AFF}"/>
              </a:ext>
            </a:extLst>
          </p:cNvPr>
          <p:cNvSpPr/>
          <p:nvPr/>
        </p:nvSpPr>
        <p:spPr>
          <a:xfrm>
            <a:off x="2054368" y="4018910"/>
            <a:ext cx="3137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What user hears: </a:t>
            </a:r>
          </a:p>
          <a:p>
            <a:pPr algn="ctr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“I want to take a picture”</a:t>
            </a:r>
            <a:endParaRPr lang="zh-CN" altLang="en-US" i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3785117" y="1091518"/>
            <a:ext cx="2444621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1494814-374A-4365-9D69-64A25879ED6A}"/>
              </a:ext>
            </a:extLst>
          </p:cNvPr>
          <p:cNvSpPr/>
          <p:nvPr/>
        </p:nvSpPr>
        <p:spPr>
          <a:xfrm>
            <a:off x="4001363" y="2017981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7EED2A-4CF0-4FCA-ACC8-27FA66366D9D}"/>
              </a:ext>
            </a:extLst>
          </p:cNvPr>
          <p:cNvCxnSpPr>
            <a:cxnSpLocks/>
          </p:cNvCxnSpPr>
          <p:nvPr/>
        </p:nvCxnSpPr>
        <p:spPr>
          <a:xfrm>
            <a:off x="6229738" y="1978526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B0D3A64-1CDE-4BA0-9FB4-6EB76008D926}"/>
              </a:ext>
            </a:extLst>
          </p:cNvPr>
          <p:cNvSpPr/>
          <p:nvPr/>
        </p:nvSpPr>
        <p:spPr>
          <a:xfrm>
            <a:off x="6802148" y="1613137"/>
            <a:ext cx="2835118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Automatic Speech Recognition System (ASR)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A645AC8-1090-4FBC-BB21-D6A1CA9C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872" y="2975543"/>
            <a:ext cx="1287595" cy="108000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3498912" y="619187"/>
            <a:ext cx="315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Time-scale Modification (TSM)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B883322-CE87-4FF9-B5C0-0940A3E8135A}"/>
              </a:ext>
            </a:extLst>
          </p:cNvPr>
          <p:cNvSpPr/>
          <p:nvPr/>
        </p:nvSpPr>
        <p:spPr>
          <a:xfrm>
            <a:off x="4001363" y="1283896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226D375-C2A7-4F6A-84A0-E9924C398721}"/>
              </a:ext>
            </a:extLst>
          </p:cNvPr>
          <p:cNvSpPr/>
          <p:nvPr/>
        </p:nvSpPr>
        <p:spPr>
          <a:xfrm>
            <a:off x="7040332" y="2927711"/>
            <a:ext cx="2358749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237913-C4E2-42C5-A08D-AE922E557DA2}"/>
              </a:ext>
            </a:extLst>
          </p:cNvPr>
          <p:cNvCxnSpPr>
            <a:cxnSpLocks/>
          </p:cNvCxnSpPr>
          <p:nvPr/>
        </p:nvCxnSpPr>
        <p:spPr>
          <a:xfrm>
            <a:off x="3842012" y="3407968"/>
            <a:ext cx="736695" cy="0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ysDash"/>
            <a:tailEnd type="triangle"/>
          </a:ln>
          <a:effectLst/>
        </p:spPr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DF9070A-8726-4F3C-B413-93601806317D}"/>
              </a:ext>
            </a:extLst>
          </p:cNvPr>
          <p:cNvSpPr/>
          <p:nvPr/>
        </p:nvSpPr>
        <p:spPr>
          <a:xfrm>
            <a:off x="6650948" y="4018909"/>
            <a:ext cx="3137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What ASR recognizes: </a:t>
            </a:r>
          </a:p>
          <a:p>
            <a:pPr algn="ctr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“wait action”</a:t>
            </a:r>
            <a:endParaRPr lang="zh-CN" altLang="en-US" i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AD252F5-9540-48A6-BB09-313992B0C14E}"/>
              </a:ext>
            </a:extLst>
          </p:cNvPr>
          <p:cNvCxnSpPr>
            <a:stCxn id="31" idx="2"/>
            <a:endCxn id="56" idx="0"/>
          </p:cNvCxnSpPr>
          <p:nvPr/>
        </p:nvCxnSpPr>
        <p:spPr>
          <a:xfrm>
            <a:off x="8219707" y="2367866"/>
            <a:ext cx="0" cy="559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6DD9DE2B-01F0-4A13-8465-BAAA7C86A0F8}"/>
              </a:ext>
            </a:extLst>
          </p:cNvPr>
          <p:cNvSpPr/>
          <p:nvPr/>
        </p:nvSpPr>
        <p:spPr>
          <a:xfrm>
            <a:off x="1290459" y="2944168"/>
            <a:ext cx="4929755" cy="171487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895C632-B214-4C82-B16B-99D97FE5266B}"/>
              </a:ext>
            </a:extLst>
          </p:cNvPr>
          <p:cNvCxnSpPr>
            <a:cxnSpLocks/>
          </p:cNvCxnSpPr>
          <p:nvPr/>
        </p:nvCxnSpPr>
        <p:spPr>
          <a:xfrm>
            <a:off x="2132589" y="2396371"/>
            <a:ext cx="505" cy="4789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4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70CD3A-DE20-40E7-90ED-C2633F13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896993"/>
            <a:ext cx="2295143" cy="10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019175" y="1782707"/>
            <a:ext cx="1688707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0535BE-7623-446F-A6DC-BD07FC384933}"/>
              </a:ext>
            </a:extLst>
          </p:cNvPr>
          <p:cNvCxnSpPr>
            <a:cxnSpLocks/>
          </p:cNvCxnSpPr>
          <p:nvPr/>
        </p:nvCxnSpPr>
        <p:spPr>
          <a:xfrm>
            <a:off x="2707882" y="2177828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D23127-58A2-439B-B184-B8C86DE26AFF}"/>
              </a:ext>
            </a:extLst>
          </p:cNvPr>
          <p:cNvSpPr/>
          <p:nvPr/>
        </p:nvSpPr>
        <p:spPr>
          <a:xfrm>
            <a:off x="294770" y="4051608"/>
            <a:ext cx="3137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“I want to take a picture”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3280292" y="1320391"/>
            <a:ext cx="2444621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1494814-374A-4365-9D69-64A25879ED6A}"/>
              </a:ext>
            </a:extLst>
          </p:cNvPr>
          <p:cNvSpPr/>
          <p:nvPr/>
        </p:nvSpPr>
        <p:spPr>
          <a:xfrm>
            <a:off x="3496538" y="2246854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6ADB2D-B1BA-44ED-8BD6-716D4BCC5429}"/>
              </a:ext>
            </a:extLst>
          </p:cNvPr>
          <p:cNvSpPr/>
          <p:nvPr/>
        </p:nvSpPr>
        <p:spPr>
          <a:xfrm>
            <a:off x="9315467" y="4149948"/>
            <a:ext cx="3137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“wait action”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7EED2A-4CF0-4FCA-ACC8-27FA66366D9D}"/>
              </a:ext>
            </a:extLst>
          </p:cNvPr>
          <p:cNvCxnSpPr>
            <a:cxnSpLocks/>
          </p:cNvCxnSpPr>
          <p:nvPr/>
        </p:nvCxnSpPr>
        <p:spPr>
          <a:xfrm>
            <a:off x="5724913" y="2207399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B0D3A64-1CDE-4BA0-9FB4-6EB76008D926}"/>
              </a:ext>
            </a:extLst>
          </p:cNvPr>
          <p:cNvSpPr/>
          <p:nvPr/>
        </p:nvSpPr>
        <p:spPr>
          <a:xfrm>
            <a:off x="6297323" y="1842010"/>
            <a:ext cx="2835118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Automatic Speech Recognition System (ASR)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A645AC8-1090-4FBC-BB21-D6A1CA9C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426" y="3035265"/>
            <a:ext cx="1287595" cy="108000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2994087" y="848060"/>
            <a:ext cx="315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Time-scale Modification (TSM)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B883322-CE87-4FF9-B5C0-0940A3E8135A}"/>
              </a:ext>
            </a:extLst>
          </p:cNvPr>
          <p:cNvSpPr/>
          <p:nvPr/>
        </p:nvSpPr>
        <p:spPr>
          <a:xfrm>
            <a:off x="3496538" y="1512769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E286934-EA51-4B29-977B-4E46109EE782}"/>
              </a:ext>
            </a:extLst>
          </p:cNvPr>
          <p:cNvCxnSpPr>
            <a:cxnSpLocks/>
          </p:cNvCxnSpPr>
          <p:nvPr/>
        </p:nvCxnSpPr>
        <p:spPr>
          <a:xfrm>
            <a:off x="9132441" y="2219374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226D375-C2A7-4F6A-84A0-E9924C398721}"/>
              </a:ext>
            </a:extLst>
          </p:cNvPr>
          <p:cNvSpPr/>
          <p:nvPr/>
        </p:nvSpPr>
        <p:spPr>
          <a:xfrm>
            <a:off x="9704851" y="1842009"/>
            <a:ext cx="2358749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237913-C4E2-42C5-A08D-AE922E557DA2}"/>
              </a:ext>
            </a:extLst>
          </p:cNvPr>
          <p:cNvCxnSpPr>
            <a:cxnSpLocks/>
          </p:cNvCxnSpPr>
          <p:nvPr/>
        </p:nvCxnSpPr>
        <p:spPr>
          <a:xfrm>
            <a:off x="4787804" y="3495675"/>
            <a:ext cx="3019037" cy="0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ysDash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6367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72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91468</dc:creator>
  <cp:lastModifiedBy>li chaohao</cp:lastModifiedBy>
  <cp:revision>8</cp:revision>
  <dcterms:created xsi:type="dcterms:W3CDTF">2020-07-31T07:54:07Z</dcterms:created>
  <dcterms:modified xsi:type="dcterms:W3CDTF">2020-08-06T08:35:12Z</dcterms:modified>
</cp:coreProperties>
</file>