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2020/4/1</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gridCol w="1879600"/>
                <a:gridCol w="1879600"/>
                <a:gridCol w="1879600"/>
                <a:gridCol w="1879600"/>
                <a:gridCol w="1879600"/>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10" name="矩形 9"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39015</TotalTime>
  <Words>2455</Words>
  <Application>Microsoft Office PowerPoint</Application>
  <PresentationFormat>宽屏</PresentationFormat>
  <Paragraphs>364</Paragraphs>
  <Slides>55</Slides>
  <Notes>47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197</cp:revision>
  <cp:lastPrinted>2017-06-19T10:44:09Z</cp:lastPrinted>
  <dcterms:created xsi:type="dcterms:W3CDTF">2016-06-07T03:07:16Z</dcterms:created>
  <dcterms:modified xsi:type="dcterms:W3CDTF">2020-04-01T13:59:21Z</dcterms:modified>
</cp:coreProperties>
</file>