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74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A21A-7A7A-4114-8920-787F3710E22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6148-E31C-48F5-920B-7E0D0169B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86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A21A-7A7A-4114-8920-787F3710E22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6148-E31C-48F5-920B-7E0D0169B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26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A21A-7A7A-4114-8920-787F3710E22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6148-E31C-48F5-920B-7E0D0169B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70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A21A-7A7A-4114-8920-787F3710E22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6148-E31C-48F5-920B-7E0D0169B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96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A21A-7A7A-4114-8920-787F3710E22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6148-E31C-48F5-920B-7E0D0169B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07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A21A-7A7A-4114-8920-787F3710E22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6148-E31C-48F5-920B-7E0D0169B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65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A21A-7A7A-4114-8920-787F3710E22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6148-E31C-48F5-920B-7E0D0169B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57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A21A-7A7A-4114-8920-787F3710E22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6148-E31C-48F5-920B-7E0D0169B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46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A21A-7A7A-4114-8920-787F3710E22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6148-E31C-48F5-920B-7E0D0169B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29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A21A-7A7A-4114-8920-787F3710E22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6148-E31C-48F5-920B-7E0D0169B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66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A21A-7A7A-4114-8920-787F3710E22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6148-E31C-48F5-920B-7E0D0169B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93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6A21A-7A7A-4114-8920-787F3710E22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16148-E31C-48F5-920B-7E0D0169B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12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8389CF49-1EFC-47EA-BC03-88F0DD9761FD}"/>
              </a:ext>
            </a:extLst>
          </p:cNvPr>
          <p:cNvGrpSpPr/>
          <p:nvPr/>
        </p:nvGrpSpPr>
        <p:grpSpPr>
          <a:xfrm>
            <a:off x="1991222" y="3592722"/>
            <a:ext cx="3426646" cy="2293370"/>
            <a:chOff x="1468708" y="3244379"/>
            <a:chExt cx="3426646" cy="2293370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182A321F-572C-4790-8B33-A6750B569F71}"/>
                </a:ext>
              </a:extLst>
            </p:cNvPr>
            <p:cNvSpPr/>
            <p:nvPr/>
          </p:nvSpPr>
          <p:spPr>
            <a:xfrm>
              <a:off x="1468708" y="3317851"/>
              <a:ext cx="3426646" cy="2219898"/>
            </a:xfrm>
            <a:prstGeom prst="roundRect">
              <a:avLst>
                <a:gd name="adj" fmla="val 12459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7C43687-EE5A-4572-BA86-226FD80B4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7708" y="3950468"/>
              <a:ext cx="2376000" cy="1118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6E81717-03E6-417E-9100-C300D2F7C7D1}"/>
                </a:ext>
              </a:extLst>
            </p:cNvPr>
            <p:cNvSpPr/>
            <p:nvPr/>
          </p:nvSpPr>
          <p:spPr>
            <a:xfrm>
              <a:off x="2094186" y="3244379"/>
              <a:ext cx="2184400" cy="685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Origin audio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DE9ECEE-38BF-48E4-8C0A-A88D2943D571}"/>
              </a:ext>
            </a:extLst>
          </p:cNvPr>
          <p:cNvGrpSpPr/>
          <p:nvPr/>
        </p:nvGrpSpPr>
        <p:grpSpPr>
          <a:xfrm>
            <a:off x="5699081" y="3592722"/>
            <a:ext cx="3426646" cy="2254048"/>
            <a:chOff x="5193070" y="3244379"/>
            <a:chExt cx="3426646" cy="2254048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4AA919F7-4AFD-431F-AD95-9CBEAA99B38D}"/>
                </a:ext>
              </a:extLst>
            </p:cNvPr>
            <p:cNvSpPr/>
            <p:nvPr/>
          </p:nvSpPr>
          <p:spPr>
            <a:xfrm>
              <a:off x="5193070" y="3278529"/>
              <a:ext cx="3426646" cy="2219898"/>
            </a:xfrm>
            <a:prstGeom prst="roundRect">
              <a:avLst>
                <a:gd name="adj" fmla="val 12459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930EB025-79D6-4501-A01E-34FA0523C35F}"/>
                </a:ext>
              </a:extLst>
            </p:cNvPr>
            <p:cNvGrpSpPr/>
            <p:nvPr/>
          </p:nvGrpSpPr>
          <p:grpSpPr>
            <a:xfrm>
              <a:off x="5780193" y="3827624"/>
              <a:ext cx="2378143" cy="1417140"/>
              <a:chOff x="5860733" y="3854105"/>
              <a:chExt cx="2378143" cy="1417140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7AD9C0FE-4CD6-4E72-8B28-EB78E4F6BA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6636"/>
              <a:stretch/>
            </p:blipFill>
            <p:spPr>
              <a:xfrm>
                <a:off x="5860733" y="3854105"/>
                <a:ext cx="792715" cy="111804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718CF30F-75E9-473C-97D2-205B19ABB7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6682" r="49954"/>
              <a:stretch/>
            </p:blipFill>
            <p:spPr>
              <a:xfrm>
                <a:off x="6257090" y="3928878"/>
                <a:ext cx="792715" cy="111804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F4168D01-A12B-4D2C-949C-7D96D2E6A2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3364" r="33272"/>
              <a:stretch/>
            </p:blipFill>
            <p:spPr>
              <a:xfrm>
                <a:off x="6653447" y="4003651"/>
                <a:ext cx="792715" cy="111804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FCD30328-EA17-48CA-A86A-A157AD508F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0046" r="16590"/>
              <a:stretch/>
            </p:blipFill>
            <p:spPr>
              <a:xfrm>
                <a:off x="7049804" y="4078424"/>
                <a:ext cx="792715" cy="111804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3F469F6D-10D0-435E-9BD3-543D06D275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6682" r="-46"/>
              <a:stretch/>
            </p:blipFill>
            <p:spPr>
              <a:xfrm>
                <a:off x="7446161" y="4153197"/>
                <a:ext cx="792715" cy="111804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2099BAC-3CC2-4345-B77F-3A1284454944}"/>
                </a:ext>
              </a:extLst>
            </p:cNvPr>
            <p:cNvSpPr/>
            <p:nvPr/>
          </p:nvSpPr>
          <p:spPr>
            <a:xfrm>
              <a:off x="5783624" y="3244379"/>
              <a:ext cx="2184400" cy="685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 Frame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310F2B3-2BA0-464E-BA7C-9F7D4BED2630}"/>
              </a:ext>
            </a:extLst>
          </p:cNvPr>
          <p:cNvGrpSpPr/>
          <p:nvPr/>
        </p:nvGrpSpPr>
        <p:grpSpPr>
          <a:xfrm>
            <a:off x="9406940" y="3588558"/>
            <a:ext cx="3426646" cy="2258212"/>
            <a:chOff x="8753384" y="3240215"/>
            <a:chExt cx="3426646" cy="2258212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7F592B9B-6414-4F76-962E-9FBBCE00D825}"/>
                </a:ext>
              </a:extLst>
            </p:cNvPr>
            <p:cNvSpPr/>
            <p:nvPr/>
          </p:nvSpPr>
          <p:spPr>
            <a:xfrm>
              <a:off x="8753384" y="3278529"/>
              <a:ext cx="3426646" cy="2219898"/>
            </a:xfrm>
            <a:prstGeom prst="roundRect">
              <a:avLst>
                <a:gd name="adj" fmla="val 12459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9461B9B2-5190-488C-9256-EEFAA73D47BF}"/>
                </a:ext>
              </a:extLst>
            </p:cNvPr>
            <p:cNvGrpSpPr/>
            <p:nvPr/>
          </p:nvGrpSpPr>
          <p:grpSpPr>
            <a:xfrm>
              <a:off x="8951504" y="3869409"/>
              <a:ext cx="2970000" cy="1496434"/>
              <a:chOff x="8933595" y="3774811"/>
              <a:chExt cx="2970000" cy="1496434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1F4B96FB-DBD5-4FA9-BA07-E2DF3BAC4C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6636"/>
              <a:stretch/>
            </p:blipFill>
            <p:spPr>
              <a:xfrm>
                <a:off x="8933595" y="3774811"/>
                <a:ext cx="792715" cy="111804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23B5B34E-ED58-43D9-8B75-A38BE829DF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6682" r="49954"/>
              <a:stretch/>
            </p:blipFill>
            <p:spPr>
              <a:xfrm>
                <a:off x="9477916" y="3869408"/>
                <a:ext cx="792715" cy="111804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EED756F0-5BA2-4B43-9B5D-30F25647F1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3364" r="33272"/>
              <a:stretch/>
            </p:blipFill>
            <p:spPr>
              <a:xfrm>
                <a:off x="10022237" y="3964005"/>
                <a:ext cx="792715" cy="111804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F7197E86-DD9A-47A0-9624-BFD4994A7B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0046" r="16590"/>
              <a:stretch/>
            </p:blipFill>
            <p:spPr>
              <a:xfrm>
                <a:off x="10566558" y="4058602"/>
                <a:ext cx="792715" cy="111804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5E7E247F-2AE1-41D6-95AB-C510DA0BE1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6682" r="-46"/>
              <a:stretch/>
            </p:blipFill>
            <p:spPr>
              <a:xfrm>
                <a:off x="11110880" y="4153197"/>
                <a:ext cx="792715" cy="111804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17488E6-AA75-4EE0-B8CF-945A77B1B8C4}"/>
                </a:ext>
              </a:extLst>
            </p:cNvPr>
            <p:cNvSpPr/>
            <p:nvPr/>
          </p:nvSpPr>
          <p:spPr>
            <a:xfrm>
              <a:off x="9368203" y="3240215"/>
              <a:ext cx="2184400" cy="685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Synthesis Frame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BB9540FC-5E76-461B-BCDA-DA8D4DBCEB4D}"/>
              </a:ext>
            </a:extLst>
          </p:cNvPr>
          <p:cNvGrpSpPr/>
          <p:nvPr/>
        </p:nvGrpSpPr>
        <p:grpSpPr>
          <a:xfrm>
            <a:off x="13114799" y="3597166"/>
            <a:ext cx="3426646" cy="2220467"/>
            <a:chOff x="12592285" y="3248823"/>
            <a:chExt cx="3426646" cy="2220467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5C71DDCB-BBC5-4D5B-A97B-7000DA378403}"/>
                </a:ext>
              </a:extLst>
            </p:cNvPr>
            <p:cNvSpPr/>
            <p:nvPr/>
          </p:nvSpPr>
          <p:spPr>
            <a:xfrm>
              <a:off x="12592285" y="3249392"/>
              <a:ext cx="3426646" cy="2219898"/>
            </a:xfrm>
            <a:prstGeom prst="roundRect">
              <a:avLst>
                <a:gd name="adj" fmla="val 12459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C007943-BA69-452F-A738-D5BD582997E9}"/>
                </a:ext>
              </a:extLst>
            </p:cNvPr>
            <p:cNvSpPr/>
            <p:nvPr/>
          </p:nvSpPr>
          <p:spPr>
            <a:xfrm>
              <a:off x="13209751" y="3248823"/>
              <a:ext cx="2184400" cy="685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signal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0" name="图片 29" descr="图片包含 游戏机, 围栏&#10;&#10;描述已自动生成">
              <a:extLst>
                <a:ext uri="{FF2B5EF4-FFF2-40B4-BE49-F238E27FC236}">
                  <a16:creationId xmlns:a16="http://schemas.microsoft.com/office/drawing/2014/main" id="{82CCE14A-45E0-43D4-9C83-635C96A0C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16951" y="3973858"/>
              <a:ext cx="2970000" cy="112467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0855A8F8-C246-4FB0-A017-FEEE2CCB2F5E}"/>
              </a:ext>
            </a:extLst>
          </p:cNvPr>
          <p:cNvSpPr/>
          <p:nvPr/>
        </p:nvSpPr>
        <p:spPr>
          <a:xfrm>
            <a:off x="3096116" y="1737853"/>
            <a:ext cx="2602965" cy="8418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Signal Decomposition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68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530</TotalTime>
  <Words>10</Words>
  <Application>Microsoft Office PowerPoint</Application>
  <PresentationFormat>自定义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91468</dc:creator>
  <cp:lastModifiedBy>91468</cp:lastModifiedBy>
  <cp:revision>9</cp:revision>
  <dcterms:created xsi:type="dcterms:W3CDTF">2020-07-31T05:55:15Z</dcterms:created>
  <dcterms:modified xsi:type="dcterms:W3CDTF">2020-08-01T08:31:46Z</dcterms:modified>
</cp:coreProperties>
</file>