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7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3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A21A-7A7A-4114-8920-787F3710E226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6148-E31C-48F5-920B-7E0D0169B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82A321F-572C-4790-8B33-A6750B569F71}"/>
              </a:ext>
            </a:extLst>
          </p:cNvPr>
          <p:cNvSpPr/>
          <p:nvPr/>
        </p:nvSpPr>
        <p:spPr>
          <a:xfrm>
            <a:off x="1991222" y="3666194"/>
            <a:ext cx="3426646" cy="2219898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C43687-EE5A-4572-BA86-226FD80B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22" y="4298811"/>
            <a:ext cx="2376000" cy="11180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6E81717-03E6-417E-9100-C300D2F7C7D1}"/>
              </a:ext>
            </a:extLst>
          </p:cNvPr>
          <p:cNvSpPr/>
          <p:nvPr/>
        </p:nvSpPr>
        <p:spPr>
          <a:xfrm>
            <a:off x="2616700" y="3592722"/>
            <a:ext cx="21844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 audio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A919F7-4AFD-431F-AD95-9CBEAA99B38D}"/>
              </a:ext>
            </a:extLst>
          </p:cNvPr>
          <p:cNvSpPr/>
          <p:nvPr/>
        </p:nvSpPr>
        <p:spPr>
          <a:xfrm>
            <a:off x="5699081" y="3626872"/>
            <a:ext cx="3426646" cy="2219898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0EB025-79D6-4501-A01E-34FA0523C35F}"/>
              </a:ext>
            </a:extLst>
          </p:cNvPr>
          <p:cNvGrpSpPr/>
          <p:nvPr/>
        </p:nvGrpSpPr>
        <p:grpSpPr>
          <a:xfrm>
            <a:off x="6286204" y="4175967"/>
            <a:ext cx="2378143" cy="1417140"/>
            <a:chOff x="5860733" y="3854105"/>
            <a:chExt cx="2378143" cy="141714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AD9C0FE-4CD6-4E72-8B28-EB78E4F6B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636"/>
            <a:stretch/>
          </p:blipFill>
          <p:spPr>
            <a:xfrm>
              <a:off x="5860733" y="3854105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8CF30F-75E9-473C-97D2-205B19ABB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82" r="49954"/>
            <a:stretch/>
          </p:blipFill>
          <p:spPr>
            <a:xfrm>
              <a:off x="6257090" y="3928878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4168D01-A12B-4D2C-949C-7D96D2E6A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364" r="33272"/>
            <a:stretch/>
          </p:blipFill>
          <p:spPr>
            <a:xfrm>
              <a:off x="6653447" y="4003651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CD30328-EA17-48CA-A86A-A157AD508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46" r="16590"/>
            <a:stretch/>
          </p:blipFill>
          <p:spPr>
            <a:xfrm>
              <a:off x="7049804" y="4078424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F469F6D-10D0-435E-9BD3-543D06D27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82" r="-46"/>
            <a:stretch/>
          </p:blipFill>
          <p:spPr>
            <a:xfrm>
              <a:off x="7446161" y="4153197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2099BAC-3CC2-4345-B77F-3A1284454944}"/>
              </a:ext>
            </a:extLst>
          </p:cNvPr>
          <p:cNvSpPr/>
          <p:nvPr/>
        </p:nvSpPr>
        <p:spPr>
          <a:xfrm>
            <a:off x="6289635" y="3592722"/>
            <a:ext cx="21844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Frame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F592B9B-6414-4F76-962E-9FBBCE00D825}"/>
              </a:ext>
            </a:extLst>
          </p:cNvPr>
          <p:cNvSpPr/>
          <p:nvPr/>
        </p:nvSpPr>
        <p:spPr>
          <a:xfrm>
            <a:off x="9406940" y="3626872"/>
            <a:ext cx="3426646" cy="2219898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461B9B2-5190-488C-9256-EEFAA73D47BF}"/>
              </a:ext>
            </a:extLst>
          </p:cNvPr>
          <p:cNvGrpSpPr/>
          <p:nvPr/>
        </p:nvGrpSpPr>
        <p:grpSpPr>
          <a:xfrm>
            <a:off x="9605060" y="4217752"/>
            <a:ext cx="2970000" cy="1496434"/>
            <a:chOff x="8933595" y="3774811"/>
            <a:chExt cx="2970000" cy="149643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F4B96FB-DBD5-4FA9-BA07-E2DF3BAC4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636"/>
            <a:stretch/>
          </p:blipFill>
          <p:spPr>
            <a:xfrm>
              <a:off x="8933595" y="3774811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3B5B34E-ED58-43D9-8B75-A38BE829D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82" r="49954"/>
            <a:stretch/>
          </p:blipFill>
          <p:spPr>
            <a:xfrm>
              <a:off x="9477916" y="3869408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ED756F0-5BA2-4B43-9B5D-30F25647F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364" r="33272"/>
            <a:stretch/>
          </p:blipFill>
          <p:spPr>
            <a:xfrm>
              <a:off x="10022237" y="3964005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7197E86-DD9A-47A0-9624-BFD4994A7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46" r="16590"/>
            <a:stretch/>
          </p:blipFill>
          <p:spPr>
            <a:xfrm>
              <a:off x="10566558" y="4058602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E7E247F-2AE1-41D6-95AB-C510DA0BE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82" r="-46"/>
            <a:stretch/>
          </p:blipFill>
          <p:spPr>
            <a:xfrm>
              <a:off x="11110880" y="4153197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17488E6-AA75-4EE0-B8CF-945A77B1B8C4}"/>
              </a:ext>
            </a:extLst>
          </p:cNvPr>
          <p:cNvSpPr/>
          <p:nvPr/>
        </p:nvSpPr>
        <p:spPr>
          <a:xfrm>
            <a:off x="10021759" y="3588558"/>
            <a:ext cx="21844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Frame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C71DDCB-BBC5-4D5B-A97B-7000DA378403}"/>
              </a:ext>
            </a:extLst>
          </p:cNvPr>
          <p:cNvSpPr/>
          <p:nvPr/>
        </p:nvSpPr>
        <p:spPr>
          <a:xfrm>
            <a:off x="13114799" y="3597735"/>
            <a:ext cx="3426646" cy="2219898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007943-BA69-452F-A738-D5BD582997E9}"/>
              </a:ext>
            </a:extLst>
          </p:cNvPr>
          <p:cNvSpPr/>
          <p:nvPr/>
        </p:nvSpPr>
        <p:spPr>
          <a:xfrm>
            <a:off x="13732265" y="3597166"/>
            <a:ext cx="21844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 descr="图片包含 游戏机, 围栏&#10;&#10;描述已自动生成">
            <a:extLst>
              <a:ext uri="{FF2B5EF4-FFF2-40B4-BE49-F238E27FC236}">
                <a16:creationId xmlns:a16="http://schemas.microsoft.com/office/drawing/2014/main" id="{82CCE14A-45E0-43D4-9C83-635C96A0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65" y="4322201"/>
            <a:ext cx="2970000" cy="11246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0855A8F8-C246-4FB0-A017-FEEE2CCB2F5E}"/>
              </a:ext>
            </a:extLst>
          </p:cNvPr>
          <p:cNvSpPr/>
          <p:nvPr/>
        </p:nvSpPr>
        <p:spPr>
          <a:xfrm>
            <a:off x="3096116" y="1737853"/>
            <a:ext cx="2602965" cy="84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Decomposition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67E8CD-DD05-480C-8217-A93F8C655D8F}"/>
              </a:ext>
            </a:extLst>
          </p:cNvPr>
          <p:cNvSpPr/>
          <p:nvPr/>
        </p:nvSpPr>
        <p:spPr>
          <a:xfrm>
            <a:off x="6522762" y="1737853"/>
            <a:ext cx="2602965" cy="84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Relocation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EFEBBD-9841-4883-8BC0-8336467D9113}"/>
              </a:ext>
            </a:extLst>
          </p:cNvPr>
          <p:cNvSpPr/>
          <p:nvPr/>
        </p:nvSpPr>
        <p:spPr>
          <a:xfrm>
            <a:off x="10230621" y="1737852"/>
            <a:ext cx="2602965" cy="84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Reconstruction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82A321F-572C-4790-8B33-A6750B569F71}"/>
              </a:ext>
            </a:extLst>
          </p:cNvPr>
          <p:cNvSpPr/>
          <p:nvPr/>
        </p:nvSpPr>
        <p:spPr>
          <a:xfrm>
            <a:off x="1991221" y="2989943"/>
            <a:ext cx="3466149" cy="2896149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C43687-EE5A-4572-BA86-226FD80B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22" y="4037114"/>
            <a:ext cx="2376000" cy="11180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6E81717-03E6-417E-9100-C300D2F7C7D1}"/>
              </a:ext>
            </a:extLst>
          </p:cNvPr>
          <p:cNvSpPr/>
          <p:nvPr/>
        </p:nvSpPr>
        <p:spPr>
          <a:xfrm>
            <a:off x="2616700" y="3156749"/>
            <a:ext cx="21844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 audio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A919F7-4AFD-431F-AD95-9CBEAA99B38D}"/>
              </a:ext>
            </a:extLst>
          </p:cNvPr>
          <p:cNvSpPr/>
          <p:nvPr/>
        </p:nvSpPr>
        <p:spPr>
          <a:xfrm>
            <a:off x="5712844" y="3033486"/>
            <a:ext cx="3426646" cy="2856827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0EB025-79D6-4501-A01E-34FA0523C35F}"/>
              </a:ext>
            </a:extLst>
          </p:cNvPr>
          <p:cNvGrpSpPr/>
          <p:nvPr/>
        </p:nvGrpSpPr>
        <p:grpSpPr>
          <a:xfrm>
            <a:off x="6286204" y="4056800"/>
            <a:ext cx="2378143" cy="1417140"/>
            <a:chOff x="5860733" y="3854105"/>
            <a:chExt cx="2378143" cy="141714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AD9C0FE-4CD6-4E72-8B28-EB78E4F6B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636"/>
            <a:stretch/>
          </p:blipFill>
          <p:spPr>
            <a:xfrm>
              <a:off x="5860733" y="3854105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18CF30F-75E9-473C-97D2-205B19ABB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82" r="49954"/>
            <a:stretch/>
          </p:blipFill>
          <p:spPr>
            <a:xfrm>
              <a:off x="6257090" y="3928878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4168D01-A12B-4D2C-949C-7D96D2E6A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364" r="33272"/>
            <a:stretch/>
          </p:blipFill>
          <p:spPr>
            <a:xfrm>
              <a:off x="6653447" y="4003651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CD30328-EA17-48CA-A86A-A157AD508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46" r="16590"/>
            <a:stretch/>
          </p:blipFill>
          <p:spPr>
            <a:xfrm>
              <a:off x="7049804" y="4078424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F469F6D-10D0-435E-9BD3-543D06D27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82" r="-46"/>
            <a:stretch/>
          </p:blipFill>
          <p:spPr>
            <a:xfrm>
              <a:off x="7446161" y="4153197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2099BAC-3CC2-4345-B77F-3A1284454944}"/>
              </a:ext>
            </a:extLst>
          </p:cNvPr>
          <p:cNvSpPr/>
          <p:nvPr/>
        </p:nvSpPr>
        <p:spPr>
          <a:xfrm>
            <a:off x="6230966" y="3200292"/>
            <a:ext cx="2402022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frames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F592B9B-6414-4F76-962E-9FBBCE00D825}"/>
              </a:ext>
            </a:extLst>
          </p:cNvPr>
          <p:cNvSpPr/>
          <p:nvPr/>
        </p:nvSpPr>
        <p:spPr>
          <a:xfrm>
            <a:off x="9406939" y="3033486"/>
            <a:ext cx="3426646" cy="2856827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461B9B2-5190-488C-9256-EEFAA73D47BF}"/>
              </a:ext>
            </a:extLst>
          </p:cNvPr>
          <p:cNvGrpSpPr/>
          <p:nvPr/>
        </p:nvGrpSpPr>
        <p:grpSpPr>
          <a:xfrm>
            <a:off x="9605060" y="4056800"/>
            <a:ext cx="2970000" cy="1496434"/>
            <a:chOff x="8933595" y="3774811"/>
            <a:chExt cx="2970000" cy="149643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F4B96FB-DBD5-4FA9-BA07-E2DF3BAC4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6636"/>
            <a:stretch/>
          </p:blipFill>
          <p:spPr>
            <a:xfrm>
              <a:off x="8933595" y="3774811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3B5B34E-ED58-43D9-8B75-A38BE829D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82" r="49954"/>
            <a:stretch/>
          </p:blipFill>
          <p:spPr>
            <a:xfrm>
              <a:off x="9477916" y="3869408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ED756F0-5BA2-4B43-9B5D-30F25647F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364" r="33272"/>
            <a:stretch/>
          </p:blipFill>
          <p:spPr>
            <a:xfrm>
              <a:off x="10022237" y="3964005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7197E86-DD9A-47A0-9624-BFD4994A7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46" r="16590"/>
            <a:stretch/>
          </p:blipFill>
          <p:spPr>
            <a:xfrm>
              <a:off x="10566558" y="4058602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E7E247F-2AE1-41D6-95AB-C510DA0BE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82" r="-46"/>
            <a:stretch/>
          </p:blipFill>
          <p:spPr>
            <a:xfrm>
              <a:off x="11110880" y="4153197"/>
              <a:ext cx="792715" cy="1118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17488E6-AA75-4EE0-B8CF-945A77B1B8C4}"/>
              </a:ext>
            </a:extLst>
          </p:cNvPr>
          <p:cNvSpPr/>
          <p:nvPr/>
        </p:nvSpPr>
        <p:spPr>
          <a:xfrm>
            <a:off x="9879629" y="3196128"/>
            <a:ext cx="2428113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frames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C71DDCB-BBC5-4D5B-A97B-7000DA378403}"/>
              </a:ext>
            </a:extLst>
          </p:cNvPr>
          <p:cNvSpPr/>
          <p:nvPr/>
        </p:nvSpPr>
        <p:spPr>
          <a:xfrm>
            <a:off x="13114799" y="3058402"/>
            <a:ext cx="3426646" cy="2827690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007943-BA69-452F-A738-D5BD582997E9}"/>
              </a:ext>
            </a:extLst>
          </p:cNvPr>
          <p:cNvSpPr/>
          <p:nvPr/>
        </p:nvSpPr>
        <p:spPr>
          <a:xfrm>
            <a:off x="13732265" y="3229652"/>
            <a:ext cx="21844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 descr="图片包含 游戏机, 围栏&#10;&#10;描述已自动生成">
            <a:extLst>
              <a:ext uri="{FF2B5EF4-FFF2-40B4-BE49-F238E27FC236}">
                <a16:creationId xmlns:a16="http://schemas.microsoft.com/office/drawing/2014/main" id="{82CCE14A-45E0-43D4-9C83-635C96A0C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65" y="4142764"/>
            <a:ext cx="2970000" cy="11246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0855A8F8-C246-4FB0-A017-FEEE2CCB2F5E}"/>
              </a:ext>
            </a:extLst>
          </p:cNvPr>
          <p:cNvSpPr/>
          <p:nvPr/>
        </p:nvSpPr>
        <p:spPr>
          <a:xfrm>
            <a:off x="4266811" y="1680000"/>
            <a:ext cx="2602965" cy="84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decomposition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67E8CD-DD05-480C-8217-A93F8C655D8F}"/>
              </a:ext>
            </a:extLst>
          </p:cNvPr>
          <p:cNvSpPr/>
          <p:nvPr/>
        </p:nvSpPr>
        <p:spPr>
          <a:xfrm>
            <a:off x="7969760" y="1665018"/>
            <a:ext cx="2602965" cy="84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relocation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EFEBBD-9841-4883-8BC0-8336467D9113}"/>
              </a:ext>
            </a:extLst>
          </p:cNvPr>
          <p:cNvSpPr/>
          <p:nvPr/>
        </p:nvSpPr>
        <p:spPr>
          <a:xfrm>
            <a:off x="11672709" y="1665019"/>
            <a:ext cx="2602965" cy="84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reconstruction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4F97B81-94AF-440F-9A47-BFDA44409142}"/>
              </a:ext>
            </a:extLst>
          </p:cNvPr>
          <p:cNvSpPr/>
          <p:nvPr/>
        </p:nvSpPr>
        <p:spPr>
          <a:xfrm>
            <a:off x="5142231" y="3415931"/>
            <a:ext cx="852127" cy="24619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BA7EEAA-3821-4A35-B083-AE63E76DBFC9}"/>
              </a:ext>
            </a:extLst>
          </p:cNvPr>
          <p:cNvSpPr/>
          <p:nvPr/>
        </p:nvSpPr>
        <p:spPr>
          <a:xfrm>
            <a:off x="8752933" y="3460607"/>
            <a:ext cx="852127" cy="24619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6745440-4697-424E-8650-DC55042F926D}"/>
              </a:ext>
            </a:extLst>
          </p:cNvPr>
          <p:cNvSpPr/>
          <p:nvPr/>
        </p:nvSpPr>
        <p:spPr>
          <a:xfrm>
            <a:off x="12548129" y="3448397"/>
            <a:ext cx="852127" cy="24619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CC8911-101C-497A-955E-A54A699A124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568293" y="2521829"/>
            <a:ext cx="1" cy="90717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925AE2-4B22-4860-A3F5-98112855213C}"/>
              </a:ext>
            </a:extLst>
          </p:cNvPr>
          <p:cNvCxnSpPr>
            <a:cxnSpLocks/>
          </p:cNvCxnSpPr>
          <p:nvPr/>
        </p:nvCxnSpPr>
        <p:spPr>
          <a:xfrm flipH="1">
            <a:off x="9262389" y="2530141"/>
            <a:ext cx="1" cy="90717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CABC1D7-9AF9-4E84-9F52-29BD82D3B3D5}"/>
              </a:ext>
            </a:extLst>
          </p:cNvPr>
          <p:cNvCxnSpPr>
            <a:cxnSpLocks/>
          </p:cNvCxnSpPr>
          <p:nvPr/>
        </p:nvCxnSpPr>
        <p:spPr>
          <a:xfrm flipH="1">
            <a:off x="13006572" y="2506847"/>
            <a:ext cx="1" cy="90717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B7831AA-2485-4A47-BFC0-D47F5FBDC3C9}"/>
              </a:ext>
            </a:extLst>
          </p:cNvPr>
          <p:cNvGrpSpPr/>
          <p:nvPr/>
        </p:nvGrpSpPr>
        <p:grpSpPr>
          <a:xfrm>
            <a:off x="2351906" y="2989943"/>
            <a:ext cx="2520000" cy="3060000"/>
            <a:chOff x="2351906" y="2989943"/>
            <a:chExt cx="2520000" cy="30600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82A321F-572C-4790-8B33-A6750B569F71}"/>
                </a:ext>
              </a:extLst>
            </p:cNvPr>
            <p:cNvSpPr/>
            <p:nvPr/>
          </p:nvSpPr>
          <p:spPr>
            <a:xfrm>
              <a:off x="2351906" y="2989943"/>
              <a:ext cx="2520000" cy="3060000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7C43687-EE5A-4572-BA86-226FD80B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7717" y="4095382"/>
              <a:ext cx="1828378" cy="8603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6E81717-03E6-417E-9100-C300D2F7C7D1}"/>
                </a:ext>
              </a:extLst>
            </p:cNvPr>
            <p:cNvSpPr/>
            <p:nvPr/>
          </p:nvSpPr>
          <p:spPr>
            <a:xfrm>
              <a:off x="2519706" y="3162629"/>
              <a:ext cx="2184400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 audio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5D01A8E-3182-441B-8A14-DB328EBF2B92}"/>
              </a:ext>
            </a:extLst>
          </p:cNvPr>
          <p:cNvGrpSpPr/>
          <p:nvPr/>
        </p:nvGrpSpPr>
        <p:grpSpPr>
          <a:xfrm>
            <a:off x="5324004" y="2989943"/>
            <a:ext cx="2520000" cy="3060000"/>
            <a:chOff x="5399072" y="2989943"/>
            <a:chExt cx="2520000" cy="3060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AA919F7-4AFD-431F-AD95-9CBEAA99B38D}"/>
                </a:ext>
              </a:extLst>
            </p:cNvPr>
            <p:cNvSpPr/>
            <p:nvPr/>
          </p:nvSpPr>
          <p:spPr>
            <a:xfrm>
              <a:off x="5399072" y="2989943"/>
              <a:ext cx="2520000" cy="3060000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30EB025-79D6-4501-A01E-34FA0523C35F}"/>
                </a:ext>
              </a:extLst>
            </p:cNvPr>
            <p:cNvGrpSpPr/>
            <p:nvPr/>
          </p:nvGrpSpPr>
          <p:grpSpPr>
            <a:xfrm>
              <a:off x="5744883" y="4095382"/>
              <a:ext cx="1828378" cy="1089534"/>
              <a:chOff x="5860733" y="3854105"/>
              <a:chExt cx="2378143" cy="1417140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AD9C0FE-4CD6-4E72-8B28-EB78E4F6BA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6636"/>
              <a:stretch/>
            </p:blipFill>
            <p:spPr>
              <a:xfrm>
                <a:off x="5860733" y="3854105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18CF30F-75E9-473C-97D2-205B19ABB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682" r="49954"/>
              <a:stretch/>
            </p:blipFill>
            <p:spPr>
              <a:xfrm>
                <a:off x="6257090" y="3928878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F4168D01-A12B-4D2C-949C-7D96D2E6A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364" r="33272"/>
              <a:stretch/>
            </p:blipFill>
            <p:spPr>
              <a:xfrm>
                <a:off x="6653447" y="4003651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CD30328-EA17-48CA-A86A-A157AD508F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046" r="16590"/>
              <a:stretch/>
            </p:blipFill>
            <p:spPr>
              <a:xfrm>
                <a:off x="7049804" y="4078424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3F469F6D-10D0-435E-9BD3-543D06D275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682" r="-46"/>
              <a:stretch/>
            </p:blipFill>
            <p:spPr>
              <a:xfrm>
                <a:off x="7446161" y="4153197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2099BAC-3CC2-4345-B77F-3A1284454944}"/>
                </a:ext>
              </a:extLst>
            </p:cNvPr>
            <p:cNvSpPr/>
            <p:nvPr/>
          </p:nvSpPr>
          <p:spPr>
            <a:xfrm>
              <a:off x="5458061" y="3162629"/>
              <a:ext cx="2402022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 frames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6845E0-FF29-4AC6-A406-00D28C9C5979}"/>
              </a:ext>
            </a:extLst>
          </p:cNvPr>
          <p:cNvGrpSpPr/>
          <p:nvPr/>
        </p:nvGrpSpPr>
        <p:grpSpPr>
          <a:xfrm>
            <a:off x="8296102" y="2989943"/>
            <a:ext cx="2520000" cy="3060000"/>
            <a:chOff x="8446238" y="2989943"/>
            <a:chExt cx="2520000" cy="3060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F592B9B-6414-4F76-962E-9FBBCE00D825}"/>
                </a:ext>
              </a:extLst>
            </p:cNvPr>
            <p:cNvSpPr/>
            <p:nvPr/>
          </p:nvSpPr>
          <p:spPr>
            <a:xfrm>
              <a:off x="8446238" y="2989943"/>
              <a:ext cx="2520000" cy="3060000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461B9B2-5190-488C-9256-EEFAA73D47BF}"/>
                </a:ext>
              </a:extLst>
            </p:cNvPr>
            <p:cNvGrpSpPr/>
            <p:nvPr/>
          </p:nvGrpSpPr>
          <p:grpSpPr>
            <a:xfrm>
              <a:off x="8563238" y="4095382"/>
              <a:ext cx="2286000" cy="1157655"/>
              <a:chOff x="8933595" y="3774811"/>
              <a:chExt cx="2970000" cy="1496434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1F4B96FB-DBD5-4FA9-BA07-E2DF3BAC4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6636"/>
              <a:stretch/>
            </p:blipFill>
            <p:spPr>
              <a:xfrm>
                <a:off x="8933595" y="3774811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23B5B34E-ED58-43D9-8B75-A38BE829DF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682" r="49954"/>
              <a:stretch/>
            </p:blipFill>
            <p:spPr>
              <a:xfrm>
                <a:off x="9477916" y="3869408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ED756F0-5BA2-4B43-9B5D-30F25647F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364" r="33272"/>
              <a:stretch/>
            </p:blipFill>
            <p:spPr>
              <a:xfrm>
                <a:off x="10022237" y="3964005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F7197E86-DD9A-47A0-9624-BFD4994A7B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046" r="16590"/>
              <a:stretch/>
            </p:blipFill>
            <p:spPr>
              <a:xfrm>
                <a:off x="10566558" y="4058602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E7E247F-2AE1-41D6-95AB-C510DA0BE1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682" r="-46"/>
              <a:stretch/>
            </p:blipFill>
            <p:spPr>
              <a:xfrm>
                <a:off x="11110880" y="4153197"/>
                <a:ext cx="792715" cy="11180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17488E6-AA75-4EE0-B8CF-945A77B1B8C4}"/>
                </a:ext>
              </a:extLst>
            </p:cNvPr>
            <p:cNvSpPr/>
            <p:nvPr/>
          </p:nvSpPr>
          <p:spPr>
            <a:xfrm>
              <a:off x="8492182" y="3162629"/>
              <a:ext cx="2428113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Synthesis frames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401246-0B20-4A85-ACF7-085E6133255F}"/>
              </a:ext>
            </a:extLst>
          </p:cNvPr>
          <p:cNvGrpSpPr/>
          <p:nvPr/>
        </p:nvGrpSpPr>
        <p:grpSpPr>
          <a:xfrm>
            <a:off x="11268201" y="2989943"/>
            <a:ext cx="2520000" cy="3060000"/>
            <a:chOff x="11268201" y="2989943"/>
            <a:chExt cx="2520000" cy="306000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C71DDCB-BBC5-4D5B-A97B-7000DA378403}"/>
                </a:ext>
              </a:extLst>
            </p:cNvPr>
            <p:cNvSpPr/>
            <p:nvPr/>
          </p:nvSpPr>
          <p:spPr>
            <a:xfrm>
              <a:off x="11268201" y="2989943"/>
              <a:ext cx="2520000" cy="3060000"/>
            </a:xfrm>
            <a:prstGeom prst="roundRect">
              <a:avLst>
                <a:gd name="adj" fmla="val 1245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C007943-BA69-452F-A738-D5BD582997E9}"/>
                </a:ext>
              </a:extLst>
            </p:cNvPr>
            <p:cNvSpPr/>
            <p:nvPr/>
          </p:nvSpPr>
          <p:spPr>
            <a:xfrm>
              <a:off x="11436001" y="3162629"/>
              <a:ext cx="2184400" cy="685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signal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图片 29" descr="图片包含 游戏机, 围栏&#10;&#10;描述已自动生成">
              <a:extLst>
                <a:ext uri="{FF2B5EF4-FFF2-40B4-BE49-F238E27FC236}">
                  <a16:creationId xmlns:a16="http://schemas.microsoft.com/office/drawing/2014/main" id="{82CCE14A-45E0-43D4-9C83-635C96A0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5201" y="4095382"/>
              <a:ext cx="2286000" cy="86565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54F97B81-94AF-440F-9A47-BFDA44409142}"/>
              </a:ext>
            </a:extLst>
          </p:cNvPr>
          <p:cNvSpPr/>
          <p:nvPr/>
        </p:nvSpPr>
        <p:spPr>
          <a:xfrm>
            <a:off x="7844003" y="3429000"/>
            <a:ext cx="452089" cy="2413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A8CA2FE-3941-4674-B9E7-D2227A2CF0A6}"/>
              </a:ext>
            </a:extLst>
          </p:cNvPr>
          <p:cNvGrpSpPr/>
          <p:nvPr/>
        </p:nvGrpSpPr>
        <p:grpSpPr>
          <a:xfrm>
            <a:off x="3796472" y="1318218"/>
            <a:ext cx="2592000" cy="1979999"/>
            <a:chOff x="3796472" y="1683926"/>
            <a:chExt cx="2592000" cy="197999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855A8F8-C246-4FB0-A017-FEEE2CCB2F5E}"/>
                </a:ext>
              </a:extLst>
            </p:cNvPr>
            <p:cNvSpPr/>
            <p:nvPr/>
          </p:nvSpPr>
          <p:spPr>
            <a:xfrm>
              <a:off x="3796472" y="1683926"/>
              <a:ext cx="2592000" cy="10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decomposition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FCC8911-101C-497A-955E-A54A699A124C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5092472" y="2763925"/>
              <a:ext cx="5483" cy="90000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7EB417-B3BE-4F46-B968-5E307416BFF1}"/>
              </a:ext>
            </a:extLst>
          </p:cNvPr>
          <p:cNvGrpSpPr/>
          <p:nvPr/>
        </p:nvGrpSpPr>
        <p:grpSpPr>
          <a:xfrm>
            <a:off x="6750933" y="1318218"/>
            <a:ext cx="2592000" cy="1985271"/>
            <a:chOff x="6768570" y="1652047"/>
            <a:chExt cx="2592000" cy="1985271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8925AE2-4B22-4860-A3F5-981128552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1199" y="2737318"/>
              <a:ext cx="1" cy="90000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667E8CD-DD05-480C-8217-A93F8C655D8F}"/>
                </a:ext>
              </a:extLst>
            </p:cNvPr>
            <p:cNvSpPr/>
            <p:nvPr/>
          </p:nvSpPr>
          <p:spPr>
            <a:xfrm>
              <a:off x="6768570" y="1652047"/>
              <a:ext cx="2592000" cy="10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relocation &amp; adaption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B5052C6-AA85-4C17-930D-82D740D518C5}"/>
              </a:ext>
            </a:extLst>
          </p:cNvPr>
          <p:cNvGrpSpPr/>
          <p:nvPr/>
        </p:nvGrpSpPr>
        <p:grpSpPr>
          <a:xfrm>
            <a:off x="9705394" y="1318218"/>
            <a:ext cx="2592000" cy="1987170"/>
            <a:chOff x="9705394" y="1675341"/>
            <a:chExt cx="2592000" cy="198717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BEFEBBD-9841-4883-8BC0-8336467D9113}"/>
                </a:ext>
              </a:extLst>
            </p:cNvPr>
            <p:cNvSpPr/>
            <p:nvPr/>
          </p:nvSpPr>
          <p:spPr>
            <a:xfrm>
              <a:off x="9705394" y="1675341"/>
              <a:ext cx="2592000" cy="10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reconstruction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CABC1D7-9AF9-4E84-9F52-29BD82D3B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9257" y="2755340"/>
              <a:ext cx="1" cy="907171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EFB2FC12-51AB-4A4B-860A-33D9B8F88D08}"/>
              </a:ext>
            </a:extLst>
          </p:cNvPr>
          <p:cNvSpPr/>
          <p:nvPr/>
        </p:nvSpPr>
        <p:spPr>
          <a:xfrm>
            <a:off x="10816103" y="3429000"/>
            <a:ext cx="452098" cy="2413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7C557B91-9F27-4808-8979-1BDE0C7AF796}"/>
              </a:ext>
            </a:extLst>
          </p:cNvPr>
          <p:cNvSpPr/>
          <p:nvPr/>
        </p:nvSpPr>
        <p:spPr>
          <a:xfrm>
            <a:off x="4871906" y="3429000"/>
            <a:ext cx="452098" cy="2413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379C43-A22D-4155-8637-206CF5FE14FF}"/>
              </a:ext>
            </a:extLst>
          </p:cNvPr>
          <p:cNvCxnSpPr>
            <a:cxnSpLocks/>
          </p:cNvCxnSpPr>
          <p:nvPr/>
        </p:nvCxnSpPr>
        <p:spPr>
          <a:xfrm>
            <a:off x="5967388" y="5025761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8FAFEE9-7DE5-4C0B-B044-D035FF51C82A}"/>
              </a:ext>
            </a:extLst>
          </p:cNvPr>
          <p:cNvCxnSpPr>
            <a:cxnSpLocks/>
          </p:cNvCxnSpPr>
          <p:nvPr/>
        </p:nvCxnSpPr>
        <p:spPr>
          <a:xfrm>
            <a:off x="6272118" y="5033495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8A93597-AD3A-47CA-B198-3AF8CBA518DB}"/>
              </a:ext>
            </a:extLst>
          </p:cNvPr>
          <p:cNvSpPr txBox="1"/>
          <p:nvPr/>
        </p:nvSpPr>
        <p:spPr>
          <a:xfrm>
            <a:off x="5711799" y="5346723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hopsize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FA55480-1126-42B3-B158-8CC7A104FD17}"/>
              </a:ext>
            </a:extLst>
          </p:cNvPr>
          <p:cNvCxnSpPr>
            <a:cxnSpLocks/>
          </p:cNvCxnSpPr>
          <p:nvPr/>
        </p:nvCxnSpPr>
        <p:spPr>
          <a:xfrm>
            <a:off x="5966129" y="5272715"/>
            <a:ext cx="3059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7437F2-1584-453E-B8BE-EB8D351CC434}"/>
              </a:ext>
            </a:extLst>
          </p:cNvPr>
          <p:cNvCxnSpPr>
            <a:cxnSpLocks/>
          </p:cNvCxnSpPr>
          <p:nvPr/>
        </p:nvCxnSpPr>
        <p:spPr>
          <a:xfrm>
            <a:off x="8823678" y="5035052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A6DCA67-5A2A-42AD-A1ED-72AF9E1D6644}"/>
              </a:ext>
            </a:extLst>
          </p:cNvPr>
          <p:cNvCxnSpPr>
            <a:cxnSpLocks/>
          </p:cNvCxnSpPr>
          <p:nvPr/>
        </p:nvCxnSpPr>
        <p:spPr>
          <a:xfrm>
            <a:off x="9241502" y="5042786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9013B8E-67AB-457B-9BF1-13C3A6290A7B}"/>
              </a:ext>
            </a:extLst>
          </p:cNvPr>
          <p:cNvSpPr txBox="1"/>
          <p:nvPr/>
        </p:nvSpPr>
        <p:spPr>
          <a:xfrm>
            <a:off x="8596172" y="5346723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endParaRPr lang="en-US" altLang="zh-CN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hopsize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067BC58-A2DA-44F2-B445-2C292B6A8CE7}"/>
              </a:ext>
            </a:extLst>
          </p:cNvPr>
          <p:cNvCxnSpPr>
            <a:cxnSpLocks/>
          </p:cNvCxnSpPr>
          <p:nvPr/>
        </p:nvCxnSpPr>
        <p:spPr>
          <a:xfrm>
            <a:off x="8824800" y="5282006"/>
            <a:ext cx="416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</TotalTime>
  <Words>48</Words>
  <Application>Microsoft Office PowerPoint</Application>
  <PresentationFormat>自定义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91468</cp:lastModifiedBy>
  <cp:revision>17</cp:revision>
  <dcterms:created xsi:type="dcterms:W3CDTF">2020-07-31T05:55:15Z</dcterms:created>
  <dcterms:modified xsi:type="dcterms:W3CDTF">2020-08-01T12:47:53Z</dcterms:modified>
</cp:coreProperties>
</file>