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C11CE-9749-499C-A126-5A53CC0AE76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864E-FE55-4E72-B64E-9B464F94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5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9F696-4EE1-4CE8-9F79-D87A8047C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DF1575-C3A3-44BB-BE8D-78BF051C9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84B58-0583-4CC3-B27F-6312A6E3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7DA8B-9C92-4B62-9096-8E9F56C0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064DD-5443-44FF-B4A7-024A60DE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6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DB3A0-B801-49E5-9F49-4CFEA749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3FFC0-F9BD-4B54-B46B-66F1E46D6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45790-5455-4722-B3F2-8155AA77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E1C40-6B13-4A5A-947E-C3F2FA3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212D4-0FCD-41FA-AED1-4D7AD9D1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6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410585-730F-43FA-94AC-E63BC4D1E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899941-EBF5-4A97-B1C3-AA1EE2988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C54B7-F629-4744-914C-B13619E6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B83CD-154C-48A5-96E0-FC6173BA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59860-4D8C-4E7B-A3CF-12EEAB14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F14D0-6428-4297-87B9-D88C6A4B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CC146-0422-4612-B50B-AE61F5A1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16F1F-1CB1-424C-85C2-CD07A667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D5920-849A-470F-B453-9588C3DD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5A5E1-D9FB-4BCD-9135-5452970F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C443A-7315-4BB5-A284-7F7E4B79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8E3F5-8748-44B2-87F8-7CB758BAC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862BB-96B3-47F4-8D54-52BADCB2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7FD1A-A2FD-4307-9AF6-18F182F7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48EEF-A196-4256-BCD3-46567FAB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6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EFC04-AC89-4C22-8FF5-9C9CD31A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19848-E44D-458B-8E4E-069CAA598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9113E3-A2AA-420C-8C20-1A0E0870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78038-EE8D-4B57-8416-3F13DB7B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EB6DC-3851-47E1-BEE4-E858739B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A48F0-6365-4344-922C-EE99912B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0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430C9-C7CE-41B4-AA5A-69C699C2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66173-F8C8-4490-8F48-C08267E5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A171D-73A3-41FB-8DBD-8C65777D1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D5A3B1-AF4A-4125-8CFB-64F6B366E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D8CBF2-AC6B-4B5B-B5CD-C252048E5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77EFED-56EE-4575-9CD3-7082A6C1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7542C8-B206-43E7-9EEE-64082D38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E0D748-7A45-4DAF-A4F6-386B2CD7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439D4-4928-4826-8CE7-1331FE2C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80BF5E-3FB8-4A31-B800-417C633F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BE763F-54FB-4F22-8902-C0C944C4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35E034-520B-46FC-89E0-0C7B71EF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9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548567-45E6-4E7E-A325-C4B4E54E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059734-7E2C-4A67-9CF9-6F1C05EC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5A9E01-F880-49F2-915D-B9303362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7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E5EF2-4D19-4223-8834-20F6354F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0A157-610C-42F9-8898-3D8A0C9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74EDAC-EF6B-44FE-B574-2F5B68185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AF2F3-8E74-4EB2-AE34-20FFB406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E7B43-0C5A-4905-8EF7-F00B3383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8EA33-F637-40A8-AC7E-F3BDB1EE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5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729E8-A2C9-4DAE-B539-25CC2657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7DFF0F-98AA-4DAC-9DEE-C05E6E225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2FEE12-5473-48F2-9705-0AF3E6B0F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D4EC1-A154-431D-946C-86DDF743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BF718-42E2-4F95-8124-67261669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CAA54-B810-488E-B5D4-BCC9FF9E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2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ADAF5C-A776-4804-8968-BCDED09A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C1E02-D916-474C-8732-AFF5B1529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653D2-48C1-4BB2-AC94-9D50CCD6A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3163-A593-45A8-89FE-8F3E8DA0C8D6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2F0D9-6121-442E-9EF6-A92EF6145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B0025-330F-4A6D-8041-2C9F27338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4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17A50C9-1670-4869-B1D2-117138C09CB7}"/>
              </a:ext>
            </a:extLst>
          </p:cNvPr>
          <p:cNvGrpSpPr/>
          <p:nvPr/>
        </p:nvGrpSpPr>
        <p:grpSpPr>
          <a:xfrm>
            <a:off x="710213" y="286312"/>
            <a:ext cx="6077534" cy="2701875"/>
            <a:chOff x="1710047" y="1938718"/>
            <a:chExt cx="8716489" cy="387506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5B9D4A-FB5F-4AD4-9C03-F6104FCBD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047" y="1938718"/>
              <a:ext cx="8716489" cy="387506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EE97CE-E855-4C77-8834-08430580EEF5}"/>
                </a:ext>
              </a:extLst>
            </p:cNvPr>
            <p:cNvSpPr txBox="1"/>
            <p:nvPr/>
          </p:nvSpPr>
          <p:spPr>
            <a:xfrm>
              <a:off x="4201883" y="297996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E2319F-07F7-425D-AF74-5E6EE372B414}"/>
                </a:ext>
              </a:extLst>
            </p:cNvPr>
            <p:cNvSpPr/>
            <p:nvPr/>
          </p:nvSpPr>
          <p:spPr>
            <a:xfrm>
              <a:off x="3574473" y="3431970"/>
              <a:ext cx="1769423" cy="103180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AB29E6B-152A-41D3-A666-233A648AB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8" y="2899397"/>
            <a:ext cx="4896533" cy="32008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A84A95-A37A-4997-90C9-0C8D90C82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41" y="3111652"/>
            <a:ext cx="5737270" cy="31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68CB07-2CA0-4A76-8197-F3FE35F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23" y="1121371"/>
            <a:ext cx="6303765" cy="46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7CA746-5875-4D70-9347-88034DBE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23925"/>
            <a:ext cx="115443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1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EE7C50-F594-4EE8-8B39-340BED18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80" y="1585110"/>
            <a:ext cx="6890722" cy="46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21AAD6-D4B7-4FBE-9C1B-C0128C7E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390" y="3163580"/>
            <a:ext cx="1524779" cy="717498"/>
          </a:xfrm>
          <a:prstGeom prst="rect">
            <a:avLst/>
          </a:prstGeom>
          <a:ln w="19050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7D25E5-45C9-4C97-A949-9ADCE2F4EDBA}"/>
              </a:ext>
            </a:extLst>
          </p:cNvPr>
          <p:cNvSpPr/>
          <p:nvPr/>
        </p:nvSpPr>
        <p:spPr>
          <a:xfrm>
            <a:off x="973582" y="3125807"/>
            <a:ext cx="1524779" cy="7930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383F55-9E2F-4A61-8778-E645F473047C}"/>
              </a:ext>
            </a:extLst>
          </p:cNvPr>
          <p:cNvSpPr/>
          <p:nvPr/>
        </p:nvSpPr>
        <p:spPr>
          <a:xfrm>
            <a:off x="6481003" y="729267"/>
            <a:ext cx="1866123" cy="97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ABCCE7-A1A3-442C-8149-55D3E8FA3CDD}"/>
              </a:ext>
            </a:extLst>
          </p:cNvPr>
          <p:cNvSpPr/>
          <p:nvPr/>
        </p:nvSpPr>
        <p:spPr>
          <a:xfrm>
            <a:off x="9009802" y="729267"/>
            <a:ext cx="1866123" cy="97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4E9B99-09A1-4ED9-8F5B-9E956D2D0D15}"/>
              </a:ext>
            </a:extLst>
          </p:cNvPr>
          <p:cNvSpPr/>
          <p:nvPr/>
        </p:nvSpPr>
        <p:spPr>
          <a:xfrm>
            <a:off x="3844876" y="729267"/>
            <a:ext cx="1866123" cy="97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E6504-A28E-474F-8249-A66921168C65}"/>
              </a:ext>
            </a:extLst>
          </p:cNvPr>
          <p:cNvSpPr/>
          <p:nvPr/>
        </p:nvSpPr>
        <p:spPr>
          <a:xfrm>
            <a:off x="2866006" y="3125807"/>
            <a:ext cx="1524779" cy="7930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C98337-73A3-4AE1-96F6-CBBA876F1B8E}"/>
              </a:ext>
            </a:extLst>
          </p:cNvPr>
          <p:cNvSpPr/>
          <p:nvPr/>
        </p:nvSpPr>
        <p:spPr>
          <a:xfrm>
            <a:off x="4758430" y="3125807"/>
            <a:ext cx="1524779" cy="7930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7F1D6-F6D0-4629-9C2C-8A6E65197B40}"/>
              </a:ext>
            </a:extLst>
          </p:cNvPr>
          <p:cNvSpPr/>
          <p:nvPr/>
        </p:nvSpPr>
        <p:spPr>
          <a:xfrm>
            <a:off x="6650854" y="3125806"/>
            <a:ext cx="1524779" cy="7930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model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360EB-E755-451E-AEAD-B5AF1A497FA6}"/>
              </a:ext>
            </a:extLst>
          </p:cNvPr>
          <p:cNvSpPr/>
          <p:nvPr/>
        </p:nvSpPr>
        <p:spPr>
          <a:xfrm>
            <a:off x="8543278" y="3125806"/>
            <a:ext cx="1524779" cy="7930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035F29-1A07-4850-A595-45CF8F7E52CA}"/>
              </a:ext>
            </a:extLst>
          </p:cNvPr>
          <p:cNvSpPr/>
          <p:nvPr/>
        </p:nvSpPr>
        <p:spPr>
          <a:xfrm flipV="1">
            <a:off x="2498360" y="3471205"/>
            <a:ext cx="367646" cy="1022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E344234-6814-48B9-916B-931533F147CB}"/>
              </a:ext>
            </a:extLst>
          </p:cNvPr>
          <p:cNvSpPr/>
          <p:nvPr/>
        </p:nvSpPr>
        <p:spPr>
          <a:xfrm flipV="1">
            <a:off x="4390784" y="3471205"/>
            <a:ext cx="367646" cy="1022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220A884-D2D9-4F99-B718-98C9A4C81BA7}"/>
              </a:ext>
            </a:extLst>
          </p:cNvPr>
          <p:cNvSpPr/>
          <p:nvPr/>
        </p:nvSpPr>
        <p:spPr>
          <a:xfrm flipV="1">
            <a:off x="6283208" y="3471205"/>
            <a:ext cx="367646" cy="1022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611EAA-DD8A-4AC7-93F9-07652DFAF0F1}"/>
              </a:ext>
            </a:extLst>
          </p:cNvPr>
          <p:cNvSpPr/>
          <p:nvPr/>
        </p:nvSpPr>
        <p:spPr>
          <a:xfrm flipV="1">
            <a:off x="8175633" y="3471205"/>
            <a:ext cx="367646" cy="1022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C0CF36B-CE05-40E8-B0B3-14C0548A6E75}"/>
              </a:ext>
            </a:extLst>
          </p:cNvPr>
          <p:cNvSpPr/>
          <p:nvPr/>
        </p:nvSpPr>
        <p:spPr>
          <a:xfrm flipV="1">
            <a:off x="10068057" y="3471205"/>
            <a:ext cx="367646" cy="1022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B95B22-FE63-4C47-8197-985F87AD2B3E}"/>
              </a:ext>
            </a:extLst>
          </p:cNvPr>
          <p:cNvSpPr txBox="1"/>
          <p:nvPr/>
        </p:nvSpPr>
        <p:spPr>
          <a:xfrm>
            <a:off x="10435702" y="3199164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want to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a picture”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21AAD6-D4B7-4FBE-9C1B-C0128C7E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2" y="3283771"/>
            <a:ext cx="1524779" cy="717498"/>
          </a:xfrm>
          <a:prstGeom prst="rect">
            <a:avLst/>
          </a:prstGeom>
          <a:ln w="19050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7D25E5-45C9-4C97-A949-9ADCE2F4EDBA}"/>
              </a:ext>
            </a:extLst>
          </p:cNvPr>
          <p:cNvSpPr/>
          <p:nvPr/>
        </p:nvSpPr>
        <p:spPr>
          <a:xfrm>
            <a:off x="2281879" y="3222148"/>
            <a:ext cx="1524779" cy="7930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383F55-9E2F-4A61-8778-E645F473047C}"/>
              </a:ext>
            </a:extLst>
          </p:cNvPr>
          <p:cNvSpPr/>
          <p:nvPr/>
        </p:nvSpPr>
        <p:spPr>
          <a:xfrm>
            <a:off x="6481003" y="729267"/>
            <a:ext cx="1866123" cy="97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ABCCE7-A1A3-442C-8149-55D3E8FA3CDD}"/>
              </a:ext>
            </a:extLst>
          </p:cNvPr>
          <p:cNvSpPr/>
          <p:nvPr/>
        </p:nvSpPr>
        <p:spPr>
          <a:xfrm>
            <a:off x="9009802" y="729267"/>
            <a:ext cx="1866123" cy="97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4E9B99-09A1-4ED9-8F5B-9E956D2D0D15}"/>
              </a:ext>
            </a:extLst>
          </p:cNvPr>
          <p:cNvSpPr/>
          <p:nvPr/>
        </p:nvSpPr>
        <p:spPr>
          <a:xfrm>
            <a:off x="3844876" y="729267"/>
            <a:ext cx="1866123" cy="97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E6504-A28E-474F-8249-A66921168C65}"/>
              </a:ext>
            </a:extLst>
          </p:cNvPr>
          <p:cNvSpPr/>
          <p:nvPr/>
        </p:nvSpPr>
        <p:spPr>
          <a:xfrm>
            <a:off x="4174303" y="3222148"/>
            <a:ext cx="1524779" cy="7930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C98337-73A3-4AE1-96F6-CBBA876F1B8E}"/>
              </a:ext>
            </a:extLst>
          </p:cNvPr>
          <p:cNvSpPr/>
          <p:nvPr/>
        </p:nvSpPr>
        <p:spPr>
          <a:xfrm>
            <a:off x="6066727" y="3380378"/>
            <a:ext cx="2280399" cy="439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7F1D6-F6D0-4629-9C2C-8A6E65197B40}"/>
              </a:ext>
            </a:extLst>
          </p:cNvPr>
          <p:cNvSpPr/>
          <p:nvPr/>
        </p:nvSpPr>
        <p:spPr>
          <a:xfrm>
            <a:off x="6066727" y="2759487"/>
            <a:ext cx="2280399" cy="439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model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360EB-E755-451E-AEAD-B5AF1A497FA6}"/>
              </a:ext>
            </a:extLst>
          </p:cNvPr>
          <p:cNvSpPr/>
          <p:nvPr/>
        </p:nvSpPr>
        <p:spPr>
          <a:xfrm>
            <a:off x="6067151" y="4001269"/>
            <a:ext cx="2279975" cy="439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035F29-1A07-4850-A595-45CF8F7E52CA}"/>
              </a:ext>
            </a:extLst>
          </p:cNvPr>
          <p:cNvSpPr/>
          <p:nvPr/>
        </p:nvSpPr>
        <p:spPr>
          <a:xfrm flipV="1">
            <a:off x="3806657" y="3567546"/>
            <a:ext cx="367646" cy="1022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E344234-6814-48B9-916B-931533F147CB}"/>
              </a:ext>
            </a:extLst>
          </p:cNvPr>
          <p:cNvSpPr/>
          <p:nvPr/>
        </p:nvSpPr>
        <p:spPr>
          <a:xfrm flipV="1">
            <a:off x="5699081" y="3567546"/>
            <a:ext cx="367646" cy="1022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611EAA-DD8A-4AC7-93F9-07652DFAF0F1}"/>
              </a:ext>
            </a:extLst>
          </p:cNvPr>
          <p:cNvSpPr/>
          <p:nvPr/>
        </p:nvSpPr>
        <p:spPr>
          <a:xfrm flipV="1">
            <a:off x="8347126" y="3565625"/>
            <a:ext cx="367646" cy="1022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B95B22-FE63-4C47-8197-985F87AD2B3E}"/>
              </a:ext>
            </a:extLst>
          </p:cNvPr>
          <p:cNvSpPr txBox="1"/>
          <p:nvPr/>
        </p:nvSpPr>
        <p:spPr>
          <a:xfrm>
            <a:off x="8714771" y="3344709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want to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a picture”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3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91468</cp:lastModifiedBy>
  <cp:revision>10</cp:revision>
  <dcterms:created xsi:type="dcterms:W3CDTF">2020-08-02T07:11:03Z</dcterms:created>
  <dcterms:modified xsi:type="dcterms:W3CDTF">2020-08-02T13:47:13Z</dcterms:modified>
</cp:coreProperties>
</file>