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468" initials="9" lastIdx="1" clrIdx="0">
    <p:extLst>
      <p:ext uri="{19B8F6BF-5375-455C-9EA6-DF929625EA0E}">
        <p15:presenceInfo xmlns:p15="http://schemas.microsoft.com/office/powerpoint/2012/main" userId="9146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775CB-94F7-4DC1-9341-7C405D502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3446ED-2095-414E-B967-80A7C9C25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EB553-D86C-4260-BE5E-9689E5B0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EAEFC-0D59-4833-9843-78FB2D29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24D03-88AC-4A76-BFA0-CD66C87B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1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43B31-E8E8-4ACB-B78D-F26428CC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1A89C-290E-4AAC-BB4F-62463A070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D4A58-FBD5-4070-B4AC-0239F708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612F6-DD00-4B99-9953-F70727C4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32767-C029-4F04-A048-C13E6310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52299C-F6F8-4C05-919E-2A6FF8EFA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8432F-01C6-415C-89C3-B5DDD65F9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E66C7-FE5A-43F1-A16E-215B4E85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532E7-AAFD-409C-A77E-3BA673FD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9A198-AE7C-4C24-8FEC-FC15EC6E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6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141EA-5BAC-478E-9D4F-20C325FB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4BCBA-A0FA-4346-A81E-DA3FF4AE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9BF77-C336-4ADE-B9AA-04694983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3D525-CCA2-459D-8AA0-1121DCBE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89E32-6100-4A25-9017-C5234CA9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2BB9-34BD-41C0-8E45-C2B371A0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4F313-E56B-4459-90D3-839F26F5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A303C-1DF5-4D72-AFC0-45F8EC17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3FDBA-5155-40D8-8258-26CB0F8D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85DDD-6D66-4F09-A9D6-01443919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7064E-7262-42E4-91B3-2F889DDD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BED21-369A-463D-AA42-22346EEE2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3CAAB-8451-4B09-AF56-FD7D0DEC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08DB0-9EA5-4101-B7DE-2128C9C9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A4993-167B-4E0E-B802-30465F93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A98F3-085B-4A0E-90A8-35642AA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6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BECF2-F370-4EFA-85D8-CDA59792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A3BB0-3DD0-4D5F-A710-FAD73A55C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63A9A-58F6-479E-A085-34882B09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AE36D2-FB6A-4CC2-B730-19127FA38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77134-44A3-420B-B162-864054DA3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0802D5-32D1-4099-ADBC-5B246CCD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C2944B-6E6B-4023-BC14-7F7A9ED0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C74842-10FB-4715-A6EC-CC99CF6D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7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190B-0A1F-4992-A502-8692AC39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DDA2A5-3598-4A06-8D06-CB6DB36D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082C0D-1A02-44D6-8926-D67641B0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83D42B-9B3E-47AD-869C-AEA14BA3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3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77832-B85F-412C-93A9-8E0FA90C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70333-1E18-4BBF-9E6B-BCEF2EDF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ADD54-ACD5-477C-BD76-C5593999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5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25BC8-76C3-4E1D-9DBB-D40C9E14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20453-9D8E-4580-81EB-C525CC8D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92B209-4BCA-461C-8761-190036D01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1561D3-33DC-40B9-B0B6-360397BA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7E915-1AB6-48BE-A39A-0FC8583F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7193C-CF1F-46EC-8630-2448B5E8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5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A191E-A881-4090-84CC-42E729B4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FE17C-349E-4140-845F-6E63D2C28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9E292-68AE-4D28-A680-82809B2A4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FF411-D1F3-47A5-B758-46808696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64C06-1393-465E-8958-6DAD7FAA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ADDB9-9695-491F-9602-1A9CC311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9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EFD822-35C8-4CC9-BC73-2C90227C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F46BE-7F9D-42C2-96E5-2208023F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4DEA8-3FA8-432D-B303-940F8A808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A20C-F034-4B89-BF6D-AE204F5DD15B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A4875-052A-45FD-A0F8-1509FEDA8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FACE7-C402-4CF9-BD0B-D0AB6192C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70CD3A-DE20-40E7-90ED-C2633F13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55" y="2944168"/>
            <a:ext cx="2295143" cy="10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288741" y="1572754"/>
            <a:ext cx="1688707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0535BE-7623-446F-A6DC-BD07FC384933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2977448" y="1948955"/>
            <a:ext cx="807669" cy="1164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D23127-58A2-439B-B184-B8C86DE26AFF}"/>
              </a:ext>
            </a:extLst>
          </p:cNvPr>
          <p:cNvSpPr/>
          <p:nvPr/>
        </p:nvSpPr>
        <p:spPr>
          <a:xfrm>
            <a:off x="2054368" y="4018910"/>
            <a:ext cx="3137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What user hears: </a:t>
            </a:r>
          </a:p>
          <a:p>
            <a:pPr algn="ctr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“I want to take a picture”</a:t>
            </a:r>
            <a:endParaRPr lang="zh-CN" altLang="en-US" i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3785117" y="1091518"/>
            <a:ext cx="2444621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1494814-374A-4365-9D69-64A25879ED6A}"/>
              </a:ext>
            </a:extLst>
          </p:cNvPr>
          <p:cNvSpPr/>
          <p:nvPr/>
        </p:nvSpPr>
        <p:spPr>
          <a:xfrm>
            <a:off x="4001363" y="2017981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7EED2A-4CF0-4FCA-ACC8-27FA66366D9D}"/>
              </a:ext>
            </a:extLst>
          </p:cNvPr>
          <p:cNvCxnSpPr>
            <a:cxnSpLocks/>
          </p:cNvCxnSpPr>
          <p:nvPr/>
        </p:nvCxnSpPr>
        <p:spPr>
          <a:xfrm>
            <a:off x="6229738" y="1978526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B0D3A64-1CDE-4BA0-9FB4-6EB76008D926}"/>
              </a:ext>
            </a:extLst>
          </p:cNvPr>
          <p:cNvSpPr/>
          <p:nvPr/>
        </p:nvSpPr>
        <p:spPr>
          <a:xfrm>
            <a:off x="6802148" y="1613137"/>
            <a:ext cx="2835118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Automatic Speech Recognition System (ASR)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A645AC8-1090-4FBC-BB21-D6A1CA9C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872" y="2975543"/>
            <a:ext cx="1287595" cy="108000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3498912" y="619187"/>
            <a:ext cx="315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Time-scale Modification (TSM)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B883322-CE87-4FF9-B5C0-0940A3E8135A}"/>
              </a:ext>
            </a:extLst>
          </p:cNvPr>
          <p:cNvSpPr/>
          <p:nvPr/>
        </p:nvSpPr>
        <p:spPr>
          <a:xfrm>
            <a:off x="4001363" y="1283896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226D375-C2A7-4F6A-84A0-E9924C398721}"/>
              </a:ext>
            </a:extLst>
          </p:cNvPr>
          <p:cNvSpPr/>
          <p:nvPr/>
        </p:nvSpPr>
        <p:spPr>
          <a:xfrm>
            <a:off x="7040332" y="2927711"/>
            <a:ext cx="2358749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237913-C4E2-42C5-A08D-AE922E557DA2}"/>
              </a:ext>
            </a:extLst>
          </p:cNvPr>
          <p:cNvCxnSpPr>
            <a:cxnSpLocks/>
          </p:cNvCxnSpPr>
          <p:nvPr/>
        </p:nvCxnSpPr>
        <p:spPr>
          <a:xfrm>
            <a:off x="3842012" y="3407968"/>
            <a:ext cx="736695" cy="0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ysDash"/>
            <a:tailEnd type="triangle"/>
          </a:ln>
          <a:effectLst/>
        </p:spPr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DF9070A-8726-4F3C-B413-93601806317D}"/>
              </a:ext>
            </a:extLst>
          </p:cNvPr>
          <p:cNvSpPr/>
          <p:nvPr/>
        </p:nvSpPr>
        <p:spPr>
          <a:xfrm>
            <a:off x="6650948" y="4018909"/>
            <a:ext cx="3137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What ASR recognizes: </a:t>
            </a:r>
          </a:p>
          <a:p>
            <a:pPr algn="ctr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“wait action”</a:t>
            </a:r>
            <a:endParaRPr lang="zh-CN" altLang="en-US" i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AD252F5-9540-48A6-BB09-313992B0C14E}"/>
              </a:ext>
            </a:extLst>
          </p:cNvPr>
          <p:cNvCxnSpPr>
            <a:stCxn id="31" idx="2"/>
            <a:endCxn id="56" idx="0"/>
          </p:cNvCxnSpPr>
          <p:nvPr/>
        </p:nvCxnSpPr>
        <p:spPr>
          <a:xfrm>
            <a:off x="8219707" y="2367866"/>
            <a:ext cx="0" cy="559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6DD9DE2B-01F0-4A13-8465-BAAA7C86A0F8}"/>
              </a:ext>
            </a:extLst>
          </p:cNvPr>
          <p:cNvSpPr/>
          <p:nvPr/>
        </p:nvSpPr>
        <p:spPr>
          <a:xfrm>
            <a:off x="1290459" y="2944168"/>
            <a:ext cx="4929755" cy="171487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895C632-B214-4C82-B16B-99D97FE5266B}"/>
              </a:ext>
            </a:extLst>
          </p:cNvPr>
          <p:cNvCxnSpPr>
            <a:cxnSpLocks/>
          </p:cNvCxnSpPr>
          <p:nvPr/>
        </p:nvCxnSpPr>
        <p:spPr>
          <a:xfrm>
            <a:off x="2132589" y="2396371"/>
            <a:ext cx="505" cy="4789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4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997092" y="3444072"/>
            <a:ext cx="1440000" cy="576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70C10E-067B-432A-BE3A-898AAAC5B39B}"/>
              </a:ext>
            </a:extLst>
          </p:cNvPr>
          <p:cNvSpPr/>
          <p:nvPr/>
        </p:nvSpPr>
        <p:spPr>
          <a:xfrm>
            <a:off x="4949443" y="2331999"/>
            <a:ext cx="1800000" cy="576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Sound change </a:t>
            </a:r>
          </a:p>
          <a:p>
            <a:pPr lvl="0" algn="ctr"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4382839" y="3444072"/>
            <a:ext cx="1332000" cy="57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Time-scale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062750" y="3444072"/>
            <a:ext cx="1440000" cy="576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2643931" y="3279964"/>
            <a:ext cx="6100020" cy="108780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305684" y="4367767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stCxn id="5" idx="3"/>
            <a:endCxn id="61" idx="1"/>
          </p:cNvCxnSpPr>
          <p:nvPr/>
        </p:nvCxnSpPr>
        <p:spPr>
          <a:xfrm>
            <a:off x="2437092" y="3732072"/>
            <a:ext cx="3927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52" idx="3"/>
            <a:endCxn id="29" idx="1"/>
          </p:cNvCxnSpPr>
          <p:nvPr/>
        </p:nvCxnSpPr>
        <p:spPr>
          <a:xfrm>
            <a:off x="7231866" y="3732072"/>
            <a:ext cx="5231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2829812" y="3444072"/>
            <a:ext cx="1332000" cy="57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8F4CEE9-1B06-4AA3-93C4-71C3CDE2B919}"/>
              </a:ext>
            </a:extLst>
          </p:cNvPr>
          <p:cNvSpPr/>
          <p:nvPr/>
        </p:nvSpPr>
        <p:spPr>
          <a:xfrm>
            <a:off x="5935866" y="3444072"/>
            <a:ext cx="1296000" cy="57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Search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85E31FC-2F22-4110-A1D5-8A624B9A545F}"/>
              </a:ext>
            </a:extLst>
          </p:cNvPr>
          <p:cNvCxnSpPr>
            <a:cxnSpLocks/>
            <a:stCxn id="29" idx="2"/>
            <a:endCxn id="33" idx="2"/>
          </p:cNvCxnSpPr>
          <p:nvPr/>
        </p:nvCxnSpPr>
        <p:spPr>
          <a:xfrm rot="5400000">
            <a:off x="6599907" y="2469004"/>
            <a:ext cx="12700" cy="310213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20153C-D856-4823-A3EB-9F9569827490}"/>
              </a:ext>
            </a:extLst>
          </p:cNvPr>
          <p:cNvCxnSpPr>
            <a:cxnSpLocks/>
            <a:stCxn id="61" idx="3"/>
            <a:endCxn id="33" idx="1"/>
          </p:cNvCxnSpPr>
          <p:nvPr/>
        </p:nvCxnSpPr>
        <p:spPr>
          <a:xfrm>
            <a:off x="4161812" y="3732072"/>
            <a:ext cx="221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C109E4B-1142-41C5-8BD6-993425AC863C}"/>
              </a:ext>
            </a:extLst>
          </p:cNvPr>
          <p:cNvCxnSpPr>
            <a:cxnSpLocks/>
            <a:stCxn id="33" idx="3"/>
            <a:endCxn id="52" idx="1"/>
          </p:cNvCxnSpPr>
          <p:nvPr/>
        </p:nvCxnSpPr>
        <p:spPr>
          <a:xfrm>
            <a:off x="5714839" y="3732072"/>
            <a:ext cx="221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2D90D8F-53C7-4FC2-9C05-5E94592178BF}"/>
              </a:ext>
            </a:extLst>
          </p:cNvPr>
          <p:cNvSpPr txBox="1"/>
          <p:nvPr/>
        </p:nvSpPr>
        <p:spPr>
          <a:xfrm>
            <a:off x="8743951" y="342706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CDEB1E-7093-4990-8E51-4C9F262073F8}"/>
              </a:ext>
            </a:extLst>
          </p:cNvPr>
          <p:cNvSpPr txBox="1"/>
          <p:nvPr/>
        </p:nvSpPr>
        <p:spPr>
          <a:xfrm>
            <a:off x="6461419" y="39840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A7BE8C5-7A87-40E0-8705-9D3BA6146F17}"/>
              </a:ext>
            </a:extLst>
          </p:cNvPr>
          <p:cNvSpPr/>
          <p:nvPr/>
        </p:nvSpPr>
        <p:spPr>
          <a:xfrm>
            <a:off x="7754975" y="3444072"/>
            <a:ext cx="792000" cy="57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E4C8BB-F541-457F-9DAE-332C4682191E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8546975" y="3732072"/>
            <a:ext cx="515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F89BC152-BDB1-4E3C-85C2-193226CBEEFE}"/>
              </a:ext>
            </a:extLst>
          </p:cNvPr>
          <p:cNvSpPr txBox="1"/>
          <p:nvPr/>
        </p:nvSpPr>
        <p:spPr>
          <a:xfrm>
            <a:off x="7246398" y="3327250"/>
            <a:ext cx="494045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19F16C-1611-4B2C-A601-9ECF7A3CDE99}"/>
              </a:ext>
            </a:extLst>
          </p:cNvPr>
          <p:cNvSpPr/>
          <p:nvPr/>
        </p:nvSpPr>
        <p:spPr>
          <a:xfrm>
            <a:off x="2376235" y="1755998"/>
            <a:ext cx="1440000" cy="432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text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525AFBB-CDC3-4C1A-BE84-770285B1D6F9}"/>
              </a:ext>
            </a:extLst>
          </p:cNvPr>
          <p:cNvCxnSpPr>
            <a:cxnSpLocks/>
          </p:cNvCxnSpPr>
          <p:nvPr/>
        </p:nvCxnSpPr>
        <p:spPr>
          <a:xfrm>
            <a:off x="3816235" y="2763999"/>
            <a:ext cx="11332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93708B-D1A2-4484-874D-53B98EBC537E}"/>
              </a:ext>
            </a:extLst>
          </p:cNvPr>
          <p:cNvCxnSpPr>
            <a:cxnSpLocks/>
          </p:cNvCxnSpPr>
          <p:nvPr/>
        </p:nvCxnSpPr>
        <p:spPr>
          <a:xfrm>
            <a:off x="3816235" y="2015444"/>
            <a:ext cx="11332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1EC3205-B83E-4D5B-BC8C-E4CF1A966DDF}"/>
              </a:ext>
            </a:extLst>
          </p:cNvPr>
          <p:cNvSpPr/>
          <p:nvPr/>
        </p:nvSpPr>
        <p:spPr>
          <a:xfrm>
            <a:off x="2376235" y="2331999"/>
            <a:ext cx="1440000" cy="432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text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1114005-8C01-44D7-8EC5-FE5A080D4F2A}"/>
              </a:ext>
            </a:extLst>
          </p:cNvPr>
          <p:cNvCxnSpPr>
            <a:cxnSpLocks/>
          </p:cNvCxnSpPr>
          <p:nvPr/>
        </p:nvCxnSpPr>
        <p:spPr>
          <a:xfrm flipH="1">
            <a:off x="5824316" y="2897548"/>
            <a:ext cx="1036" cy="366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3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311931" y="3444072"/>
            <a:ext cx="1188000" cy="612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70C10E-067B-432A-BE3A-898AAAC5B39B}"/>
              </a:ext>
            </a:extLst>
          </p:cNvPr>
          <p:cNvSpPr/>
          <p:nvPr/>
        </p:nvSpPr>
        <p:spPr>
          <a:xfrm>
            <a:off x="4694926" y="2438526"/>
            <a:ext cx="2520000" cy="612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Sound change model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4382839" y="3444072"/>
            <a:ext cx="1332000" cy="61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Time-scale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591206" y="3444072"/>
            <a:ext cx="1188000" cy="612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Adversarial</a:t>
            </a:r>
          </a:p>
          <a:p>
            <a:pPr lvl="0" algn="ctr"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audio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2643931" y="3279962"/>
            <a:ext cx="6621990" cy="1224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657103" y="4460701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stCxn id="5" idx="3"/>
            <a:endCxn id="61" idx="1"/>
          </p:cNvCxnSpPr>
          <p:nvPr/>
        </p:nvCxnSpPr>
        <p:spPr>
          <a:xfrm>
            <a:off x="2499931" y="3750072"/>
            <a:ext cx="3298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2829812" y="3444072"/>
            <a:ext cx="1332000" cy="61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8F4CEE9-1B06-4AA3-93C4-71C3CDE2B919}"/>
              </a:ext>
            </a:extLst>
          </p:cNvPr>
          <p:cNvSpPr/>
          <p:nvPr/>
        </p:nvSpPr>
        <p:spPr>
          <a:xfrm>
            <a:off x="5935866" y="3444072"/>
            <a:ext cx="1332000" cy="61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GA-based search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85E31FC-2F22-4110-A1D5-8A624B9A545F}"/>
              </a:ext>
            </a:extLst>
          </p:cNvPr>
          <p:cNvCxnSpPr>
            <a:cxnSpLocks/>
            <a:stCxn id="10" idx="2"/>
            <a:endCxn id="33" idx="2"/>
          </p:cNvCxnSpPr>
          <p:nvPr/>
        </p:nvCxnSpPr>
        <p:spPr>
          <a:xfrm rot="5400000" flipH="1">
            <a:off x="6664150" y="2440762"/>
            <a:ext cx="53275" cy="3283897"/>
          </a:xfrm>
          <a:prstGeom prst="bentConnector3">
            <a:avLst>
              <a:gd name="adj1" fmla="val -4290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20153C-D856-4823-A3EB-9F9569827490}"/>
              </a:ext>
            </a:extLst>
          </p:cNvPr>
          <p:cNvCxnSpPr>
            <a:cxnSpLocks/>
            <a:stCxn id="61" idx="3"/>
            <a:endCxn id="33" idx="1"/>
          </p:cNvCxnSpPr>
          <p:nvPr/>
        </p:nvCxnSpPr>
        <p:spPr>
          <a:xfrm>
            <a:off x="4161812" y="3750072"/>
            <a:ext cx="221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C109E4B-1142-41C5-8BD6-993425AC863C}"/>
              </a:ext>
            </a:extLst>
          </p:cNvPr>
          <p:cNvCxnSpPr>
            <a:cxnSpLocks/>
            <a:stCxn id="33" idx="3"/>
            <a:endCxn id="52" idx="1"/>
          </p:cNvCxnSpPr>
          <p:nvPr/>
        </p:nvCxnSpPr>
        <p:spPr>
          <a:xfrm>
            <a:off x="5714839" y="3750072"/>
            <a:ext cx="221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2D90D8F-53C7-4FC2-9C05-5E94592178BF}"/>
              </a:ext>
            </a:extLst>
          </p:cNvPr>
          <p:cNvSpPr txBox="1"/>
          <p:nvPr/>
        </p:nvSpPr>
        <p:spPr>
          <a:xfrm>
            <a:off x="9265921" y="34468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CDEB1E-7093-4990-8E51-4C9F262073F8}"/>
              </a:ext>
            </a:extLst>
          </p:cNvPr>
          <p:cNvSpPr txBox="1"/>
          <p:nvPr/>
        </p:nvSpPr>
        <p:spPr>
          <a:xfrm>
            <a:off x="6533532" y="405607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E4C8BB-F541-457F-9DAE-332C4682191E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>
            <a:off x="9164427" y="3750072"/>
            <a:ext cx="4267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1114005-8C01-44D7-8EC5-FE5A080D4F2A}"/>
              </a:ext>
            </a:extLst>
          </p:cNvPr>
          <p:cNvCxnSpPr>
            <a:cxnSpLocks/>
          </p:cNvCxnSpPr>
          <p:nvPr/>
        </p:nvCxnSpPr>
        <p:spPr>
          <a:xfrm flipH="1">
            <a:off x="5954926" y="3050526"/>
            <a:ext cx="0" cy="229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>
            <a:extLst>
              <a:ext uri="{FF2B5EF4-FFF2-40B4-BE49-F238E27FC236}">
                <a16:creationId xmlns:a16="http://schemas.microsoft.com/office/drawing/2014/main" id="{1A63CE19-F1CC-495E-9E0C-1B967AAC523F}"/>
              </a:ext>
            </a:extLst>
          </p:cNvPr>
          <p:cNvSpPr/>
          <p:nvPr/>
        </p:nvSpPr>
        <p:spPr>
          <a:xfrm>
            <a:off x="7501045" y="3390796"/>
            <a:ext cx="1663382" cy="718551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 words?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7DBB265-8EB7-4733-8E60-A7BAF8858B24}"/>
              </a:ext>
            </a:extLst>
          </p:cNvPr>
          <p:cNvCxnSpPr>
            <a:cxnSpLocks/>
            <a:stCxn id="52" idx="3"/>
            <a:endCxn id="10" idx="1"/>
          </p:cNvCxnSpPr>
          <p:nvPr/>
        </p:nvCxnSpPr>
        <p:spPr>
          <a:xfrm>
            <a:off x="7267866" y="3750072"/>
            <a:ext cx="2331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7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70CD3A-DE20-40E7-90ED-C2633F13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896993"/>
            <a:ext cx="2295143" cy="10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019175" y="1782707"/>
            <a:ext cx="1688707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0535BE-7623-446F-A6DC-BD07FC384933}"/>
              </a:ext>
            </a:extLst>
          </p:cNvPr>
          <p:cNvCxnSpPr>
            <a:cxnSpLocks/>
          </p:cNvCxnSpPr>
          <p:nvPr/>
        </p:nvCxnSpPr>
        <p:spPr>
          <a:xfrm>
            <a:off x="2707882" y="2177828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D23127-58A2-439B-B184-B8C86DE26AFF}"/>
              </a:ext>
            </a:extLst>
          </p:cNvPr>
          <p:cNvSpPr/>
          <p:nvPr/>
        </p:nvSpPr>
        <p:spPr>
          <a:xfrm>
            <a:off x="294770" y="4051608"/>
            <a:ext cx="3137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“I want to take a picture”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3280292" y="1320391"/>
            <a:ext cx="2444621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1494814-374A-4365-9D69-64A25879ED6A}"/>
              </a:ext>
            </a:extLst>
          </p:cNvPr>
          <p:cNvSpPr/>
          <p:nvPr/>
        </p:nvSpPr>
        <p:spPr>
          <a:xfrm>
            <a:off x="3496538" y="2246854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6ADB2D-B1BA-44ED-8BD6-716D4BCC5429}"/>
              </a:ext>
            </a:extLst>
          </p:cNvPr>
          <p:cNvSpPr/>
          <p:nvPr/>
        </p:nvSpPr>
        <p:spPr>
          <a:xfrm>
            <a:off x="9315467" y="4149948"/>
            <a:ext cx="3137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“wait action”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7EED2A-4CF0-4FCA-ACC8-27FA66366D9D}"/>
              </a:ext>
            </a:extLst>
          </p:cNvPr>
          <p:cNvCxnSpPr>
            <a:cxnSpLocks/>
          </p:cNvCxnSpPr>
          <p:nvPr/>
        </p:nvCxnSpPr>
        <p:spPr>
          <a:xfrm>
            <a:off x="5724913" y="2207399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B0D3A64-1CDE-4BA0-9FB4-6EB76008D926}"/>
              </a:ext>
            </a:extLst>
          </p:cNvPr>
          <p:cNvSpPr/>
          <p:nvPr/>
        </p:nvSpPr>
        <p:spPr>
          <a:xfrm>
            <a:off x="6297323" y="1842010"/>
            <a:ext cx="2835118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Automatic Speech Recognition System (ASR)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A645AC8-1090-4FBC-BB21-D6A1CA9C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426" y="3035265"/>
            <a:ext cx="1287595" cy="108000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2994087" y="848060"/>
            <a:ext cx="315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Time-scale Modification (TSM)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B883322-CE87-4FF9-B5C0-0940A3E8135A}"/>
              </a:ext>
            </a:extLst>
          </p:cNvPr>
          <p:cNvSpPr/>
          <p:nvPr/>
        </p:nvSpPr>
        <p:spPr>
          <a:xfrm>
            <a:off x="3496538" y="1512769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E286934-EA51-4B29-977B-4E46109EE782}"/>
              </a:ext>
            </a:extLst>
          </p:cNvPr>
          <p:cNvCxnSpPr>
            <a:cxnSpLocks/>
          </p:cNvCxnSpPr>
          <p:nvPr/>
        </p:nvCxnSpPr>
        <p:spPr>
          <a:xfrm>
            <a:off x="9132441" y="2219374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226D375-C2A7-4F6A-84A0-E9924C398721}"/>
              </a:ext>
            </a:extLst>
          </p:cNvPr>
          <p:cNvSpPr/>
          <p:nvPr/>
        </p:nvSpPr>
        <p:spPr>
          <a:xfrm>
            <a:off x="9704851" y="1842009"/>
            <a:ext cx="2358749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237913-C4E2-42C5-A08D-AE922E557DA2}"/>
              </a:ext>
            </a:extLst>
          </p:cNvPr>
          <p:cNvCxnSpPr>
            <a:cxnSpLocks/>
          </p:cNvCxnSpPr>
          <p:nvPr/>
        </p:nvCxnSpPr>
        <p:spPr>
          <a:xfrm>
            <a:off x="4787804" y="3495675"/>
            <a:ext cx="3019037" cy="0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ysDash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6367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735088" y="1027979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3743097" y="1211809"/>
            <a:ext cx="2444621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7EED2A-4CF0-4FCA-ACC8-27FA66366D9D}"/>
              </a:ext>
            </a:extLst>
          </p:cNvPr>
          <p:cNvCxnSpPr>
            <a:cxnSpLocks/>
          </p:cNvCxnSpPr>
          <p:nvPr/>
        </p:nvCxnSpPr>
        <p:spPr>
          <a:xfrm>
            <a:off x="6187718" y="2098817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3520138" y="738036"/>
            <a:ext cx="2890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Phonemic feasibility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E286934-EA51-4B29-977B-4E46109EE782}"/>
              </a:ext>
            </a:extLst>
          </p:cNvPr>
          <p:cNvCxnSpPr>
            <a:cxnSpLocks/>
          </p:cNvCxnSpPr>
          <p:nvPr/>
        </p:nvCxnSpPr>
        <p:spPr>
          <a:xfrm>
            <a:off x="8448528" y="2065237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E70C10E-067B-432A-BE3A-898AAAC5B39B}"/>
              </a:ext>
            </a:extLst>
          </p:cNvPr>
          <p:cNvSpPr/>
          <p:nvPr/>
        </p:nvSpPr>
        <p:spPr>
          <a:xfrm>
            <a:off x="3903646" y="1395859"/>
            <a:ext cx="2123521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Sound change </a:t>
            </a:r>
          </a:p>
          <a:p>
            <a:pPr lvl="0"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584F53-E219-4842-98CF-D1ACCC32A670}"/>
              </a:ext>
            </a:extLst>
          </p:cNvPr>
          <p:cNvSpPr/>
          <p:nvPr/>
        </p:nvSpPr>
        <p:spPr>
          <a:xfrm>
            <a:off x="3903646" y="2161271"/>
            <a:ext cx="2123521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Word construction model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2487110" y="1616161"/>
            <a:ext cx="1146468" cy="786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result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735088" y="1842009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2DF913F-B8DB-4591-9EA0-D778F7395D8C}"/>
              </a:ext>
            </a:extLst>
          </p:cNvPr>
          <p:cNvCxnSpPr>
            <a:stCxn id="5" idx="2"/>
            <a:endCxn id="22" idx="0"/>
          </p:cNvCxnSpPr>
          <p:nvPr/>
        </p:nvCxnSpPr>
        <p:spPr>
          <a:xfrm>
            <a:off x="1579442" y="1509205"/>
            <a:ext cx="0" cy="332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423795" y="2082622"/>
            <a:ext cx="12909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1A4F58C5-BB83-4389-9B67-089350B7D446}"/>
              </a:ext>
            </a:extLst>
          </p:cNvPr>
          <p:cNvCxnSpPr>
            <a:cxnSpLocks/>
            <a:stCxn id="34" idx="1"/>
            <a:endCxn id="12" idx="2"/>
          </p:cNvCxnSpPr>
          <p:nvPr/>
        </p:nvCxnSpPr>
        <p:spPr>
          <a:xfrm rot="10800000">
            <a:off x="4965408" y="2926683"/>
            <a:ext cx="1794720" cy="74293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6760128" y="1842009"/>
            <a:ext cx="1688400" cy="482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6760128" y="342900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38D27E8-B9EE-4828-AD3D-C32066DB02B6}"/>
              </a:ext>
            </a:extLst>
          </p:cNvPr>
          <p:cNvSpPr/>
          <p:nvPr/>
        </p:nvSpPr>
        <p:spPr>
          <a:xfrm>
            <a:off x="9020631" y="1824624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E214CC8-CD78-4D99-8268-619CBD9401FF}"/>
              </a:ext>
            </a:extLst>
          </p:cNvPr>
          <p:cNvSpPr/>
          <p:nvPr/>
        </p:nvSpPr>
        <p:spPr>
          <a:xfrm>
            <a:off x="9020631" y="2685482"/>
            <a:ext cx="1688400" cy="482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6466491" y="1161831"/>
            <a:ext cx="4601559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7089634" y="738036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E57B9AA7-F6B8-403A-AFF4-630DE0075A0C}"/>
              </a:ext>
            </a:extLst>
          </p:cNvPr>
          <p:cNvCxnSpPr>
            <a:stCxn id="34" idx="3"/>
            <a:endCxn id="39" idx="2"/>
          </p:cNvCxnSpPr>
          <p:nvPr/>
        </p:nvCxnSpPr>
        <p:spPr>
          <a:xfrm flipV="1">
            <a:off x="8448835" y="2876705"/>
            <a:ext cx="318436" cy="7929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9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650345" y="4297464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4907827" y="1579345"/>
            <a:ext cx="2693523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5287006" y="1232900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Phonemic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70C10E-067B-432A-BE3A-898AAAC5B39B}"/>
              </a:ext>
            </a:extLst>
          </p:cNvPr>
          <p:cNvSpPr/>
          <p:nvPr/>
        </p:nvSpPr>
        <p:spPr>
          <a:xfrm>
            <a:off x="5179996" y="1763395"/>
            <a:ext cx="2123521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Sound change </a:t>
            </a:r>
          </a:p>
          <a:p>
            <a:pPr lvl="0"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584F53-E219-4842-98CF-D1ACCC32A670}"/>
              </a:ext>
            </a:extLst>
          </p:cNvPr>
          <p:cNvSpPr/>
          <p:nvPr/>
        </p:nvSpPr>
        <p:spPr>
          <a:xfrm>
            <a:off x="5179996" y="2528807"/>
            <a:ext cx="2123521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Word construction model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3390706" y="2058726"/>
            <a:ext cx="1465466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result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1650344" y="2209545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3339051" y="2436782"/>
            <a:ext cx="1568776" cy="1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5422143" y="4259055"/>
            <a:ext cx="1688400" cy="482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300496" y="4297464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E214CC8-CD78-4D99-8268-619CBD9401FF}"/>
              </a:ext>
            </a:extLst>
          </p:cNvPr>
          <p:cNvSpPr/>
          <p:nvPr/>
        </p:nvSpPr>
        <p:spPr>
          <a:xfrm>
            <a:off x="9935031" y="1173647"/>
            <a:ext cx="1688400" cy="482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3947131" y="3680640"/>
            <a:ext cx="4615844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943932" y="5498031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BB77179-E7B9-419B-9D67-EE20694F0BAF}"/>
              </a:ext>
            </a:extLst>
          </p:cNvPr>
          <p:cNvCxnSpPr>
            <a:cxnSpLocks/>
            <a:stCxn id="34" idx="0"/>
            <a:endCxn id="12" idx="3"/>
          </p:cNvCxnSpPr>
          <p:nvPr/>
        </p:nvCxnSpPr>
        <p:spPr>
          <a:xfrm rot="16200000" flipV="1">
            <a:off x="7942759" y="2095373"/>
            <a:ext cx="1860682" cy="25435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CCBAC71-58F8-4AB3-A939-EFC1B5F13B57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6254589" y="3294219"/>
            <a:ext cx="464" cy="3864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0988EA-2850-4AC3-B8CB-D774F5CB17A8}"/>
              </a:ext>
            </a:extLst>
          </p:cNvPr>
          <p:cNvCxnSpPr>
            <a:stCxn id="5" idx="0"/>
            <a:endCxn id="22" idx="2"/>
          </p:cNvCxnSpPr>
          <p:nvPr/>
        </p:nvCxnSpPr>
        <p:spPr>
          <a:xfrm flipH="1" flipV="1">
            <a:off x="2494698" y="2690771"/>
            <a:ext cx="1" cy="1606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stCxn id="5" idx="3"/>
            <a:endCxn id="39" idx="1"/>
          </p:cNvCxnSpPr>
          <p:nvPr/>
        </p:nvCxnSpPr>
        <p:spPr>
          <a:xfrm>
            <a:off x="3339052" y="4538077"/>
            <a:ext cx="608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39" idx="3"/>
            <a:endCxn id="34" idx="1"/>
          </p:cNvCxnSpPr>
          <p:nvPr/>
        </p:nvCxnSpPr>
        <p:spPr>
          <a:xfrm>
            <a:off x="8562975" y="4538077"/>
            <a:ext cx="7375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BC8A285-DD40-416C-8B50-3AABE0ACCCF2}"/>
              </a:ext>
            </a:extLst>
          </p:cNvPr>
          <p:cNvSpPr txBox="1"/>
          <p:nvPr/>
        </p:nvSpPr>
        <p:spPr>
          <a:xfrm>
            <a:off x="6403261" y="3263830"/>
            <a:ext cx="1495922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generation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4130941" y="4263512"/>
            <a:ext cx="1688400" cy="482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6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650345" y="347813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4383092" y="1968697"/>
            <a:ext cx="3757608" cy="94480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5287006" y="1607269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Phonemic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70C10E-067B-432A-BE3A-898AAAC5B39B}"/>
              </a:ext>
            </a:extLst>
          </p:cNvPr>
          <p:cNvSpPr/>
          <p:nvPr/>
        </p:nvSpPr>
        <p:spPr>
          <a:xfrm>
            <a:off x="4566308" y="2163495"/>
            <a:ext cx="1584000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Sound change </a:t>
            </a:r>
          </a:p>
          <a:p>
            <a:pPr lvl="0" algn="ctr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584F53-E219-4842-98CF-D1ACCC32A670}"/>
              </a:ext>
            </a:extLst>
          </p:cNvPr>
          <p:cNvSpPr/>
          <p:nvPr/>
        </p:nvSpPr>
        <p:spPr>
          <a:xfrm>
            <a:off x="6315183" y="2163495"/>
            <a:ext cx="1584000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Word construction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3335116" y="2058726"/>
            <a:ext cx="1066318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1650344" y="2209545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3339051" y="2441098"/>
            <a:ext cx="1044041" cy="9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5601620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300496" y="347813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3744433" y="3279964"/>
            <a:ext cx="5032853" cy="103126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943932" y="4367767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BB77179-E7B9-419B-9D67-EE20694F0BAF}"/>
              </a:ext>
            </a:extLst>
          </p:cNvPr>
          <p:cNvCxnSpPr>
            <a:cxnSpLocks/>
            <a:stCxn id="34" idx="0"/>
            <a:endCxn id="12" idx="3"/>
          </p:cNvCxnSpPr>
          <p:nvPr/>
        </p:nvCxnSpPr>
        <p:spPr>
          <a:xfrm rot="16200000" flipV="1">
            <a:off x="8624259" y="1957539"/>
            <a:ext cx="1037032" cy="200415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CCBAC71-58F8-4AB3-A939-EFC1B5F13B57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 flipH="1">
            <a:off x="6260860" y="2913498"/>
            <a:ext cx="1036" cy="366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0988EA-2850-4AC3-B8CB-D774F5CB17A8}"/>
              </a:ext>
            </a:extLst>
          </p:cNvPr>
          <p:cNvCxnSpPr>
            <a:stCxn id="5" idx="0"/>
            <a:endCxn id="22" idx="2"/>
          </p:cNvCxnSpPr>
          <p:nvPr/>
        </p:nvCxnSpPr>
        <p:spPr>
          <a:xfrm flipH="1" flipV="1">
            <a:off x="2494698" y="2690771"/>
            <a:ext cx="1" cy="787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339052" y="3718743"/>
            <a:ext cx="629769" cy="5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52" idx="3"/>
            <a:endCxn id="34" idx="1"/>
          </p:cNvCxnSpPr>
          <p:nvPr/>
        </p:nvCxnSpPr>
        <p:spPr>
          <a:xfrm flipV="1">
            <a:off x="8548418" y="3718743"/>
            <a:ext cx="752078" cy="5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BC8A285-DD40-416C-8B50-3AABE0ACCCF2}"/>
              </a:ext>
            </a:extLst>
          </p:cNvPr>
          <p:cNvSpPr txBox="1"/>
          <p:nvPr/>
        </p:nvSpPr>
        <p:spPr>
          <a:xfrm>
            <a:off x="6403261" y="2858636"/>
            <a:ext cx="1495922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generation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3968821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8F4CEE9-1B06-4AA3-93C4-71C3CDE2B919}"/>
              </a:ext>
            </a:extLst>
          </p:cNvPr>
          <p:cNvSpPr/>
          <p:nvPr/>
        </p:nvSpPr>
        <p:spPr>
          <a:xfrm>
            <a:off x="7234418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algorithm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85E31FC-2F22-4110-A1D5-8A624B9A545F}"/>
              </a:ext>
            </a:extLst>
          </p:cNvPr>
          <p:cNvCxnSpPr>
            <a:stCxn id="52" idx="2"/>
            <a:endCxn id="33" idx="2"/>
          </p:cNvCxnSpPr>
          <p:nvPr/>
        </p:nvCxnSpPr>
        <p:spPr>
          <a:xfrm rot="5400000">
            <a:off x="7075019" y="3149307"/>
            <a:ext cx="12700" cy="163279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20153C-D856-4823-A3EB-9F9569827490}"/>
              </a:ext>
            </a:extLst>
          </p:cNvPr>
          <p:cNvCxnSpPr>
            <a:stCxn id="61" idx="3"/>
            <a:endCxn id="33" idx="1"/>
          </p:cNvCxnSpPr>
          <p:nvPr/>
        </p:nvCxnSpPr>
        <p:spPr>
          <a:xfrm>
            <a:off x="5282821" y="3724506"/>
            <a:ext cx="3187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C109E4B-1142-41C5-8BD6-993425AC863C}"/>
              </a:ext>
            </a:extLst>
          </p:cNvPr>
          <p:cNvCxnSpPr>
            <a:stCxn id="33" idx="3"/>
            <a:endCxn id="52" idx="1"/>
          </p:cNvCxnSpPr>
          <p:nvPr/>
        </p:nvCxnSpPr>
        <p:spPr>
          <a:xfrm>
            <a:off x="6915620" y="3724506"/>
            <a:ext cx="3187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2D90D8F-53C7-4FC2-9C05-5E94592178BF}"/>
              </a:ext>
            </a:extLst>
          </p:cNvPr>
          <p:cNvSpPr txBox="1"/>
          <p:nvPr/>
        </p:nvSpPr>
        <p:spPr>
          <a:xfrm>
            <a:off x="8824647" y="34109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CDEB1E-7093-4990-8E51-4C9F262073F8}"/>
              </a:ext>
            </a:extLst>
          </p:cNvPr>
          <p:cNvSpPr txBox="1"/>
          <p:nvPr/>
        </p:nvSpPr>
        <p:spPr>
          <a:xfrm>
            <a:off x="6947275" y="392044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0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650345" y="347813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4383092" y="1968697"/>
            <a:ext cx="3757608" cy="94480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5287006" y="1607269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Phonemic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70C10E-067B-432A-BE3A-898AAAC5B39B}"/>
              </a:ext>
            </a:extLst>
          </p:cNvPr>
          <p:cNvSpPr/>
          <p:nvPr/>
        </p:nvSpPr>
        <p:spPr>
          <a:xfrm>
            <a:off x="4566308" y="2163495"/>
            <a:ext cx="1584000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Sound change </a:t>
            </a:r>
          </a:p>
          <a:p>
            <a:pPr lvl="0" algn="ctr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584F53-E219-4842-98CF-D1ACCC32A670}"/>
              </a:ext>
            </a:extLst>
          </p:cNvPr>
          <p:cNvSpPr/>
          <p:nvPr/>
        </p:nvSpPr>
        <p:spPr>
          <a:xfrm>
            <a:off x="6315183" y="2163495"/>
            <a:ext cx="1584000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Word construction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3335116" y="2058726"/>
            <a:ext cx="1066318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1650344" y="2209545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3339051" y="2441098"/>
            <a:ext cx="1044041" cy="9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5601620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300496" y="347813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3744433" y="3279964"/>
            <a:ext cx="5032853" cy="103126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943932" y="4367767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BB77179-E7B9-419B-9D67-EE20694F0BAF}"/>
              </a:ext>
            </a:extLst>
          </p:cNvPr>
          <p:cNvCxnSpPr>
            <a:cxnSpLocks/>
            <a:stCxn id="34" idx="0"/>
            <a:endCxn id="12" idx="3"/>
          </p:cNvCxnSpPr>
          <p:nvPr/>
        </p:nvCxnSpPr>
        <p:spPr>
          <a:xfrm rot="16200000" flipV="1">
            <a:off x="8624259" y="1957539"/>
            <a:ext cx="1037032" cy="200415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0988EA-2850-4AC3-B8CB-D774F5CB17A8}"/>
              </a:ext>
            </a:extLst>
          </p:cNvPr>
          <p:cNvCxnSpPr>
            <a:stCxn id="5" idx="0"/>
            <a:endCxn id="22" idx="2"/>
          </p:cNvCxnSpPr>
          <p:nvPr/>
        </p:nvCxnSpPr>
        <p:spPr>
          <a:xfrm flipH="1" flipV="1">
            <a:off x="2494698" y="2690771"/>
            <a:ext cx="1" cy="787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339052" y="3718743"/>
            <a:ext cx="629769" cy="5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52" idx="3"/>
            <a:endCxn id="34" idx="1"/>
          </p:cNvCxnSpPr>
          <p:nvPr/>
        </p:nvCxnSpPr>
        <p:spPr>
          <a:xfrm flipV="1">
            <a:off x="8548418" y="3718743"/>
            <a:ext cx="752078" cy="5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BC8A285-DD40-416C-8B50-3AABE0ACCCF2}"/>
              </a:ext>
            </a:extLst>
          </p:cNvPr>
          <p:cNvSpPr txBox="1"/>
          <p:nvPr/>
        </p:nvSpPr>
        <p:spPr>
          <a:xfrm>
            <a:off x="4018013" y="2879611"/>
            <a:ext cx="1495922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generation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3968821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8F4CEE9-1B06-4AA3-93C4-71C3CDE2B919}"/>
              </a:ext>
            </a:extLst>
          </p:cNvPr>
          <p:cNvSpPr/>
          <p:nvPr/>
        </p:nvSpPr>
        <p:spPr>
          <a:xfrm>
            <a:off x="7234418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algorithm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85E31FC-2F22-4110-A1D5-8A624B9A545F}"/>
              </a:ext>
            </a:extLst>
          </p:cNvPr>
          <p:cNvCxnSpPr>
            <a:stCxn id="52" idx="2"/>
            <a:endCxn id="33" idx="2"/>
          </p:cNvCxnSpPr>
          <p:nvPr/>
        </p:nvCxnSpPr>
        <p:spPr>
          <a:xfrm rot="5400000">
            <a:off x="7075019" y="3149307"/>
            <a:ext cx="12700" cy="163279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20153C-D856-4823-A3EB-9F9569827490}"/>
              </a:ext>
            </a:extLst>
          </p:cNvPr>
          <p:cNvCxnSpPr>
            <a:stCxn id="61" idx="3"/>
            <a:endCxn id="33" idx="1"/>
          </p:cNvCxnSpPr>
          <p:nvPr/>
        </p:nvCxnSpPr>
        <p:spPr>
          <a:xfrm>
            <a:off x="5282821" y="3724506"/>
            <a:ext cx="3187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C109E4B-1142-41C5-8BD6-993425AC863C}"/>
              </a:ext>
            </a:extLst>
          </p:cNvPr>
          <p:cNvCxnSpPr>
            <a:stCxn id="33" idx="3"/>
            <a:endCxn id="52" idx="1"/>
          </p:cNvCxnSpPr>
          <p:nvPr/>
        </p:nvCxnSpPr>
        <p:spPr>
          <a:xfrm>
            <a:off x="6915620" y="3724506"/>
            <a:ext cx="3187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2D90D8F-53C7-4FC2-9C05-5E94592178BF}"/>
              </a:ext>
            </a:extLst>
          </p:cNvPr>
          <p:cNvSpPr txBox="1"/>
          <p:nvPr/>
        </p:nvSpPr>
        <p:spPr>
          <a:xfrm>
            <a:off x="8824647" y="34109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CDEB1E-7093-4990-8E51-4C9F262073F8}"/>
              </a:ext>
            </a:extLst>
          </p:cNvPr>
          <p:cNvSpPr txBox="1"/>
          <p:nvPr/>
        </p:nvSpPr>
        <p:spPr>
          <a:xfrm>
            <a:off x="6947275" y="392044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50DA1B5-409D-4B3B-A172-D31BD1C252C7}"/>
              </a:ext>
            </a:extLst>
          </p:cNvPr>
          <p:cNvCxnSpPr>
            <a:cxnSpLocks/>
          </p:cNvCxnSpPr>
          <p:nvPr/>
        </p:nvCxnSpPr>
        <p:spPr>
          <a:xfrm rot="5400000">
            <a:off x="5398512" y="2947119"/>
            <a:ext cx="805243" cy="738007"/>
          </a:xfrm>
          <a:prstGeom prst="bentConnector3">
            <a:avLst>
              <a:gd name="adj1" fmla="val 244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3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779507" y="3482893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F7E7B0D-4D34-417F-A364-90A1A0565138}"/>
              </a:ext>
            </a:extLst>
          </p:cNvPr>
          <p:cNvGrpSpPr/>
          <p:nvPr/>
        </p:nvGrpSpPr>
        <p:grpSpPr>
          <a:xfrm>
            <a:off x="4217196" y="1607269"/>
            <a:ext cx="3757608" cy="1306229"/>
            <a:chOff x="3920331" y="1607269"/>
            <a:chExt cx="3757608" cy="1306229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B4F6D0F-5783-48FF-94EC-2D96C38B4A67}"/>
                </a:ext>
              </a:extLst>
            </p:cNvPr>
            <p:cNvGrpSpPr/>
            <p:nvPr/>
          </p:nvGrpSpPr>
          <p:grpSpPr>
            <a:xfrm>
              <a:off x="3920331" y="1607269"/>
              <a:ext cx="3757608" cy="1306229"/>
              <a:chOff x="3920331" y="1607269"/>
              <a:chExt cx="3757608" cy="1306229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58161DE-4DF8-4D4B-8884-9E27694F7F39}"/>
                  </a:ext>
                </a:extLst>
              </p:cNvPr>
              <p:cNvSpPr/>
              <p:nvPr/>
            </p:nvSpPr>
            <p:spPr>
              <a:xfrm>
                <a:off x="3920331" y="1968697"/>
                <a:ext cx="3757608" cy="94480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2D2EFB-3D46-4752-97E8-A4E385A6102E}"/>
                  </a:ext>
                </a:extLst>
              </p:cNvPr>
              <p:cNvSpPr/>
              <p:nvPr/>
            </p:nvSpPr>
            <p:spPr>
              <a:xfrm>
                <a:off x="4824245" y="1607269"/>
                <a:ext cx="19094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Phonemic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E70C10E-067B-432A-BE3A-898AAAC5B39B}"/>
                  </a:ext>
                </a:extLst>
              </p:cNvPr>
              <p:cNvSpPr/>
              <p:nvPr/>
            </p:nvSpPr>
            <p:spPr>
              <a:xfrm>
                <a:off x="4103547" y="2163495"/>
                <a:ext cx="1584000" cy="55652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 cap="flat" cmpd="sng" algn="ctr">
                <a:solidFill>
                  <a:srgbClr val="20273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altLang="zh-CN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Sound change </a:t>
                </a:r>
              </a:p>
              <a:p>
                <a:pPr lvl="0" algn="ctr">
                  <a:defRPr/>
                </a:pPr>
                <a:r>
                  <a:rPr lang="en-US" altLang="zh-CN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model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6584F53-E219-4842-98CF-D1ACCC32A670}"/>
                </a:ext>
              </a:extLst>
            </p:cNvPr>
            <p:cNvSpPr/>
            <p:nvPr/>
          </p:nvSpPr>
          <p:spPr>
            <a:xfrm>
              <a:off x="5852422" y="2163495"/>
              <a:ext cx="1584000" cy="556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20273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Word construction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model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2814490" y="2058726"/>
            <a:ext cx="1066318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779506" y="2209545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2468213" y="2441098"/>
            <a:ext cx="1748983" cy="9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4501117" y="3483306"/>
            <a:ext cx="111595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062750" y="347813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2643931" y="3279964"/>
            <a:ext cx="6100020" cy="103126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367054" y="4367767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BB77179-E7B9-419B-9D67-EE20694F0BAF}"/>
              </a:ext>
            </a:extLst>
          </p:cNvPr>
          <p:cNvCxnSpPr>
            <a:cxnSpLocks/>
            <a:stCxn id="34" idx="0"/>
            <a:endCxn id="12" idx="3"/>
          </p:cNvCxnSpPr>
          <p:nvPr/>
        </p:nvCxnSpPr>
        <p:spPr>
          <a:xfrm rot="16200000" flipV="1">
            <a:off x="8422438" y="1993464"/>
            <a:ext cx="1037032" cy="19323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0988EA-2850-4AC3-B8CB-D774F5CB17A8}"/>
              </a:ext>
            </a:extLst>
          </p:cNvPr>
          <p:cNvCxnSpPr>
            <a:cxnSpLocks/>
            <a:stCxn id="5" idx="0"/>
            <a:endCxn id="22" idx="2"/>
          </p:cNvCxnSpPr>
          <p:nvPr/>
        </p:nvCxnSpPr>
        <p:spPr>
          <a:xfrm flipH="1" flipV="1">
            <a:off x="1623860" y="2690771"/>
            <a:ext cx="1" cy="792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stCxn id="5" idx="3"/>
            <a:endCxn id="61" idx="1"/>
          </p:cNvCxnSpPr>
          <p:nvPr/>
        </p:nvCxnSpPr>
        <p:spPr>
          <a:xfrm>
            <a:off x="2468214" y="3723506"/>
            <a:ext cx="400104" cy="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52" idx="3"/>
            <a:endCxn id="29" idx="1"/>
          </p:cNvCxnSpPr>
          <p:nvPr/>
        </p:nvCxnSpPr>
        <p:spPr>
          <a:xfrm flipV="1">
            <a:off x="7249866" y="3718743"/>
            <a:ext cx="513397" cy="5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BC8A285-DD40-416C-8B50-3AABE0ACCCF2}"/>
              </a:ext>
            </a:extLst>
          </p:cNvPr>
          <p:cNvSpPr txBox="1"/>
          <p:nvPr/>
        </p:nvSpPr>
        <p:spPr>
          <a:xfrm>
            <a:off x="2952294" y="2862233"/>
            <a:ext cx="1495922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generation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2868318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8F4CEE9-1B06-4AA3-93C4-71C3CDE2B919}"/>
              </a:ext>
            </a:extLst>
          </p:cNvPr>
          <p:cNvSpPr/>
          <p:nvPr/>
        </p:nvSpPr>
        <p:spPr>
          <a:xfrm>
            <a:off x="5935866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algorithm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85E31FC-2F22-4110-A1D5-8A624B9A545F}"/>
              </a:ext>
            </a:extLst>
          </p:cNvPr>
          <p:cNvCxnSpPr>
            <a:cxnSpLocks/>
            <a:stCxn id="29" idx="2"/>
            <a:endCxn id="33" idx="2"/>
          </p:cNvCxnSpPr>
          <p:nvPr/>
        </p:nvCxnSpPr>
        <p:spPr>
          <a:xfrm rot="5400000">
            <a:off x="6601759" y="2417276"/>
            <a:ext cx="5763" cy="3091096"/>
          </a:xfrm>
          <a:prstGeom prst="bentConnector3">
            <a:avLst>
              <a:gd name="adj1" fmla="val 40666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20153C-D856-4823-A3EB-9F9569827490}"/>
              </a:ext>
            </a:extLst>
          </p:cNvPr>
          <p:cNvCxnSpPr>
            <a:cxnSpLocks/>
            <a:stCxn id="61" idx="3"/>
            <a:endCxn id="33" idx="1"/>
          </p:cNvCxnSpPr>
          <p:nvPr/>
        </p:nvCxnSpPr>
        <p:spPr>
          <a:xfrm>
            <a:off x="4182318" y="3724506"/>
            <a:ext cx="3187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C109E4B-1142-41C5-8BD6-993425AC863C}"/>
              </a:ext>
            </a:extLst>
          </p:cNvPr>
          <p:cNvCxnSpPr>
            <a:cxnSpLocks/>
            <a:stCxn id="33" idx="3"/>
            <a:endCxn id="52" idx="1"/>
          </p:cNvCxnSpPr>
          <p:nvPr/>
        </p:nvCxnSpPr>
        <p:spPr>
          <a:xfrm>
            <a:off x="5617067" y="3724506"/>
            <a:ext cx="3187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2D90D8F-53C7-4FC2-9C05-5E94592178BF}"/>
              </a:ext>
            </a:extLst>
          </p:cNvPr>
          <p:cNvSpPr txBox="1"/>
          <p:nvPr/>
        </p:nvSpPr>
        <p:spPr>
          <a:xfrm>
            <a:off x="8743951" y="342706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CDEB1E-7093-4990-8E51-4C9F262073F8}"/>
              </a:ext>
            </a:extLst>
          </p:cNvPr>
          <p:cNvSpPr txBox="1"/>
          <p:nvPr/>
        </p:nvSpPr>
        <p:spPr>
          <a:xfrm>
            <a:off x="6461419" y="394597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A7BE8C5-7A87-40E0-8705-9D3BA6146F17}"/>
              </a:ext>
            </a:extLst>
          </p:cNvPr>
          <p:cNvSpPr/>
          <p:nvPr/>
        </p:nvSpPr>
        <p:spPr>
          <a:xfrm>
            <a:off x="7763263" y="3477543"/>
            <a:ext cx="773849" cy="48240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E4C8BB-F541-457F-9DAE-332C4682191E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8537112" y="3718743"/>
            <a:ext cx="525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826CED5-7680-4C2A-BAB6-E21B8E5043F5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4800001" y="2445498"/>
            <a:ext cx="828000" cy="1764000"/>
          </a:xfrm>
          <a:prstGeom prst="bentConnector3">
            <a:avLst>
              <a:gd name="adj1" fmla="val 253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4861AC41-D4F4-4C72-96FF-800EF511C2D6}"/>
              </a:ext>
            </a:extLst>
          </p:cNvPr>
          <p:cNvSpPr txBox="1"/>
          <p:nvPr/>
        </p:nvSpPr>
        <p:spPr>
          <a:xfrm>
            <a:off x="8297188" y="2046731"/>
            <a:ext cx="1287532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phoneme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decomposition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89BC152-BDB1-4E3C-85C2-193226CBEEFE}"/>
              </a:ext>
            </a:extLst>
          </p:cNvPr>
          <p:cNvSpPr txBox="1"/>
          <p:nvPr/>
        </p:nvSpPr>
        <p:spPr>
          <a:xfrm>
            <a:off x="7259541" y="3327250"/>
            <a:ext cx="494045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997092" y="3444072"/>
            <a:ext cx="1440000" cy="576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8026827-1989-4AE0-87BA-1CEA7B0EA5BF}"/>
              </a:ext>
            </a:extLst>
          </p:cNvPr>
          <p:cNvGrpSpPr/>
          <p:nvPr/>
        </p:nvGrpSpPr>
        <p:grpSpPr>
          <a:xfrm>
            <a:off x="3570300" y="1607269"/>
            <a:ext cx="4320000" cy="1304752"/>
            <a:chOff x="3570300" y="1607269"/>
            <a:chExt cx="4320000" cy="130475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58161DE-4DF8-4D4B-8884-9E27694F7F39}"/>
                </a:ext>
              </a:extLst>
            </p:cNvPr>
            <p:cNvSpPr/>
            <p:nvPr/>
          </p:nvSpPr>
          <p:spPr>
            <a:xfrm>
              <a:off x="3570300" y="1967220"/>
              <a:ext cx="4320000" cy="94480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62D2EFB-3D46-4752-97E8-A4E385A6102E}"/>
                </a:ext>
              </a:extLst>
            </p:cNvPr>
            <p:cNvSpPr/>
            <p:nvPr/>
          </p:nvSpPr>
          <p:spPr>
            <a:xfrm>
              <a:off x="4775551" y="1607269"/>
              <a:ext cx="19094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Phonemic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70C10E-067B-432A-BE3A-898AAAC5B39B}"/>
                </a:ext>
              </a:extLst>
            </p:cNvPr>
            <p:cNvSpPr/>
            <p:nvPr/>
          </p:nvSpPr>
          <p:spPr>
            <a:xfrm>
              <a:off x="3803508" y="2145739"/>
              <a:ext cx="1800000" cy="57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20273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Sound change </a:t>
              </a:r>
            </a:p>
            <a:p>
              <a:pPr lvl="0" algn="ctr"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model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6584F53-E219-4842-98CF-D1ACCC32A670}"/>
                </a:ext>
              </a:extLst>
            </p:cNvPr>
            <p:cNvSpPr/>
            <p:nvPr/>
          </p:nvSpPr>
          <p:spPr>
            <a:xfrm>
              <a:off x="5857092" y="2145739"/>
              <a:ext cx="1800000" cy="57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20273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Word construction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model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2511890" y="2058726"/>
            <a:ext cx="1066318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997092" y="2163495"/>
            <a:ext cx="1440000" cy="576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2437092" y="2439621"/>
            <a:ext cx="1133208" cy="11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4382839" y="3444072"/>
            <a:ext cx="1296000" cy="57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062750" y="3444072"/>
            <a:ext cx="1440000" cy="576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2643931" y="3279964"/>
            <a:ext cx="6100020" cy="108780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305684" y="4367767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BB77179-E7B9-419B-9D67-EE20694F0BAF}"/>
              </a:ext>
            </a:extLst>
          </p:cNvPr>
          <p:cNvCxnSpPr>
            <a:cxnSpLocks/>
            <a:stCxn id="34" idx="0"/>
            <a:endCxn id="12" idx="3"/>
          </p:cNvCxnSpPr>
          <p:nvPr/>
        </p:nvCxnSpPr>
        <p:spPr>
          <a:xfrm rot="16200000" flipV="1">
            <a:off x="8334300" y="1995622"/>
            <a:ext cx="1004451" cy="189245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0988EA-2850-4AC3-B8CB-D774F5CB17A8}"/>
              </a:ext>
            </a:extLst>
          </p:cNvPr>
          <p:cNvCxnSpPr>
            <a:cxnSpLocks/>
            <a:stCxn id="5" idx="0"/>
            <a:endCxn id="22" idx="2"/>
          </p:cNvCxnSpPr>
          <p:nvPr/>
        </p:nvCxnSpPr>
        <p:spPr>
          <a:xfrm flipV="1">
            <a:off x="1717092" y="2739495"/>
            <a:ext cx="0" cy="704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stCxn id="5" idx="3"/>
            <a:endCxn id="61" idx="1"/>
          </p:cNvCxnSpPr>
          <p:nvPr/>
        </p:nvCxnSpPr>
        <p:spPr>
          <a:xfrm>
            <a:off x="2437092" y="3732072"/>
            <a:ext cx="3927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52" idx="3"/>
            <a:endCxn id="29" idx="1"/>
          </p:cNvCxnSpPr>
          <p:nvPr/>
        </p:nvCxnSpPr>
        <p:spPr>
          <a:xfrm>
            <a:off x="7231866" y="3732072"/>
            <a:ext cx="5231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BC8A285-DD40-416C-8B50-3AABE0ACCCF2}"/>
              </a:ext>
            </a:extLst>
          </p:cNvPr>
          <p:cNvSpPr txBox="1"/>
          <p:nvPr/>
        </p:nvSpPr>
        <p:spPr>
          <a:xfrm>
            <a:off x="5726216" y="2862233"/>
            <a:ext cx="1495922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generation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2829812" y="3444072"/>
            <a:ext cx="1296000" cy="57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8F4CEE9-1B06-4AA3-93C4-71C3CDE2B919}"/>
              </a:ext>
            </a:extLst>
          </p:cNvPr>
          <p:cNvSpPr/>
          <p:nvPr/>
        </p:nvSpPr>
        <p:spPr>
          <a:xfrm>
            <a:off x="5935866" y="3444072"/>
            <a:ext cx="1296000" cy="57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algorithm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85E31FC-2F22-4110-A1D5-8A624B9A545F}"/>
              </a:ext>
            </a:extLst>
          </p:cNvPr>
          <p:cNvCxnSpPr>
            <a:cxnSpLocks/>
            <a:stCxn id="29" idx="2"/>
            <a:endCxn id="33" idx="2"/>
          </p:cNvCxnSpPr>
          <p:nvPr/>
        </p:nvCxnSpPr>
        <p:spPr>
          <a:xfrm rot="5400000">
            <a:off x="6590907" y="2460004"/>
            <a:ext cx="12700" cy="312013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20153C-D856-4823-A3EB-9F9569827490}"/>
              </a:ext>
            </a:extLst>
          </p:cNvPr>
          <p:cNvCxnSpPr>
            <a:cxnSpLocks/>
            <a:stCxn id="61" idx="3"/>
            <a:endCxn id="33" idx="1"/>
          </p:cNvCxnSpPr>
          <p:nvPr/>
        </p:nvCxnSpPr>
        <p:spPr>
          <a:xfrm>
            <a:off x="4125812" y="3732072"/>
            <a:ext cx="257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C109E4B-1142-41C5-8BD6-993425AC863C}"/>
              </a:ext>
            </a:extLst>
          </p:cNvPr>
          <p:cNvCxnSpPr>
            <a:cxnSpLocks/>
            <a:stCxn id="33" idx="3"/>
            <a:endCxn id="52" idx="1"/>
          </p:cNvCxnSpPr>
          <p:nvPr/>
        </p:nvCxnSpPr>
        <p:spPr>
          <a:xfrm>
            <a:off x="5678839" y="3732072"/>
            <a:ext cx="257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2D90D8F-53C7-4FC2-9C05-5E94592178BF}"/>
              </a:ext>
            </a:extLst>
          </p:cNvPr>
          <p:cNvSpPr txBox="1"/>
          <p:nvPr/>
        </p:nvSpPr>
        <p:spPr>
          <a:xfrm>
            <a:off x="8743951" y="342706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CDEB1E-7093-4990-8E51-4C9F262073F8}"/>
              </a:ext>
            </a:extLst>
          </p:cNvPr>
          <p:cNvSpPr txBox="1"/>
          <p:nvPr/>
        </p:nvSpPr>
        <p:spPr>
          <a:xfrm>
            <a:off x="6461419" y="39840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A7BE8C5-7A87-40E0-8705-9D3BA6146F17}"/>
              </a:ext>
            </a:extLst>
          </p:cNvPr>
          <p:cNvSpPr/>
          <p:nvPr/>
        </p:nvSpPr>
        <p:spPr>
          <a:xfrm>
            <a:off x="7754975" y="3444072"/>
            <a:ext cx="792000" cy="57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E4C8BB-F541-457F-9DAE-332C4682191E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8546975" y="3732072"/>
            <a:ext cx="515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4861AC41-D4F4-4C72-96FF-800EF511C2D6}"/>
              </a:ext>
            </a:extLst>
          </p:cNvPr>
          <p:cNvSpPr txBox="1"/>
          <p:nvPr/>
        </p:nvSpPr>
        <p:spPr>
          <a:xfrm>
            <a:off x="8247020" y="2046731"/>
            <a:ext cx="1287532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phoneme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decomposition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89BC152-BDB1-4E3C-85C2-193226CBEEFE}"/>
              </a:ext>
            </a:extLst>
          </p:cNvPr>
          <p:cNvSpPr txBox="1"/>
          <p:nvPr/>
        </p:nvSpPr>
        <p:spPr>
          <a:xfrm>
            <a:off x="7246398" y="3327250"/>
            <a:ext cx="494045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03D0B7B7-789C-4C95-BCF6-669A9B588633}"/>
              </a:ext>
            </a:extLst>
          </p:cNvPr>
          <p:cNvCxnSpPr>
            <a:cxnSpLocks/>
          </p:cNvCxnSpPr>
          <p:nvPr/>
        </p:nvCxnSpPr>
        <p:spPr>
          <a:xfrm rot="5400000">
            <a:off x="4574216" y="2589498"/>
            <a:ext cx="828000" cy="1476000"/>
          </a:xfrm>
          <a:prstGeom prst="bentConnector3">
            <a:avLst>
              <a:gd name="adj1" fmla="val 253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7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997092" y="3444072"/>
            <a:ext cx="1440000" cy="576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8026827-1989-4AE0-87BA-1CEA7B0EA5BF}"/>
              </a:ext>
            </a:extLst>
          </p:cNvPr>
          <p:cNvGrpSpPr/>
          <p:nvPr/>
        </p:nvGrpSpPr>
        <p:grpSpPr>
          <a:xfrm>
            <a:off x="3570300" y="1607269"/>
            <a:ext cx="4320000" cy="1304752"/>
            <a:chOff x="3570300" y="1607269"/>
            <a:chExt cx="4320000" cy="130475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58161DE-4DF8-4D4B-8884-9E27694F7F39}"/>
                </a:ext>
              </a:extLst>
            </p:cNvPr>
            <p:cNvSpPr/>
            <p:nvPr/>
          </p:nvSpPr>
          <p:spPr>
            <a:xfrm>
              <a:off x="3570300" y="1967220"/>
              <a:ext cx="4320000" cy="94480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62D2EFB-3D46-4752-97E8-A4E385A6102E}"/>
                </a:ext>
              </a:extLst>
            </p:cNvPr>
            <p:cNvSpPr/>
            <p:nvPr/>
          </p:nvSpPr>
          <p:spPr>
            <a:xfrm>
              <a:off x="4285032" y="1607269"/>
              <a:ext cx="28905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Phonemic feasibility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70C10E-067B-432A-BE3A-898AAAC5B39B}"/>
                </a:ext>
              </a:extLst>
            </p:cNvPr>
            <p:cNvSpPr/>
            <p:nvPr/>
          </p:nvSpPr>
          <p:spPr>
            <a:xfrm>
              <a:off x="3803508" y="2145739"/>
              <a:ext cx="1800000" cy="57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20273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Sound change </a:t>
              </a:r>
            </a:p>
            <a:p>
              <a:pPr lvl="0" algn="ctr"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model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6584F53-E219-4842-98CF-D1ACCC32A670}"/>
                </a:ext>
              </a:extLst>
            </p:cNvPr>
            <p:cNvSpPr/>
            <p:nvPr/>
          </p:nvSpPr>
          <p:spPr>
            <a:xfrm>
              <a:off x="5857092" y="2145739"/>
              <a:ext cx="1800000" cy="57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20273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Word construction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model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997092" y="2589681"/>
            <a:ext cx="1440000" cy="432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4382839" y="3444072"/>
            <a:ext cx="1296000" cy="57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062750" y="3444072"/>
            <a:ext cx="1440000" cy="576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2643931" y="3279964"/>
            <a:ext cx="6100020" cy="108780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305684" y="4367767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0988EA-2850-4AC3-B8CB-D774F5CB17A8}"/>
              </a:ext>
            </a:extLst>
          </p:cNvPr>
          <p:cNvCxnSpPr>
            <a:cxnSpLocks/>
            <a:stCxn id="5" idx="0"/>
            <a:endCxn id="22" idx="2"/>
          </p:cNvCxnSpPr>
          <p:nvPr/>
        </p:nvCxnSpPr>
        <p:spPr>
          <a:xfrm flipV="1">
            <a:off x="1717092" y="3021681"/>
            <a:ext cx="0" cy="422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stCxn id="5" idx="3"/>
            <a:endCxn id="61" idx="1"/>
          </p:cNvCxnSpPr>
          <p:nvPr/>
        </p:nvCxnSpPr>
        <p:spPr>
          <a:xfrm>
            <a:off x="2437092" y="3732072"/>
            <a:ext cx="3927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52" idx="3"/>
            <a:endCxn id="29" idx="1"/>
          </p:cNvCxnSpPr>
          <p:nvPr/>
        </p:nvCxnSpPr>
        <p:spPr>
          <a:xfrm>
            <a:off x="7231866" y="3732072"/>
            <a:ext cx="5231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BC8A285-DD40-416C-8B50-3AABE0ACCCF2}"/>
              </a:ext>
            </a:extLst>
          </p:cNvPr>
          <p:cNvSpPr txBox="1"/>
          <p:nvPr/>
        </p:nvSpPr>
        <p:spPr>
          <a:xfrm>
            <a:off x="5726216" y="2862233"/>
            <a:ext cx="1495922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generation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2829812" y="3444072"/>
            <a:ext cx="1296000" cy="57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8F4CEE9-1B06-4AA3-93C4-71C3CDE2B919}"/>
              </a:ext>
            </a:extLst>
          </p:cNvPr>
          <p:cNvSpPr/>
          <p:nvPr/>
        </p:nvSpPr>
        <p:spPr>
          <a:xfrm>
            <a:off x="5935866" y="3444072"/>
            <a:ext cx="1296000" cy="57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algorithm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85E31FC-2F22-4110-A1D5-8A624B9A545F}"/>
              </a:ext>
            </a:extLst>
          </p:cNvPr>
          <p:cNvCxnSpPr>
            <a:cxnSpLocks/>
            <a:stCxn id="29" idx="2"/>
            <a:endCxn id="33" idx="2"/>
          </p:cNvCxnSpPr>
          <p:nvPr/>
        </p:nvCxnSpPr>
        <p:spPr>
          <a:xfrm rot="5400000">
            <a:off x="6590907" y="2460004"/>
            <a:ext cx="12700" cy="312013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20153C-D856-4823-A3EB-9F9569827490}"/>
              </a:ext>
            </a:extLst>
          </p:cNvPr>
          <p:cNvCxnSpPr>
            <a:cxnSpLocks/>
            <a:stCxn id="61" idx="3"/>
            <a:endCxn id="33" idx="1"/>
          </p:cNvCxnSpPr>
          <p:nvPr/>
        </p:nvCxnSpPr>
        <p:spPr>
          <a:xfrm>
            <a:off x="4125812" y="3732072"/>
            <a:ext cx="257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C109E4B-1142-41C5-8BD6-993425AC863C}"/>
              </a:ext>
            </a:extLst>
          </p:cNvPr>
          <p:cNvCxnSpPr>
            <a:cxnSpLocks/>
            <a:stCxn id="33" idx="3"/>
            <a:endCxn id="52" idx="1"/>
          </p:cNvCxnSpPr>
          <p:nvPr/>
        </p:nvCxnSpPr>
        <p:spPr>
          <a:xfrm>
            <a:off x="5678839" y="3732072"/>
            <a:ext cx="257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2D90D8F-53C7-4FC2-9C05-5E94592178BF}"/>
              </a:ext>
            </a:extLst>
          </p:cNvPr>
          <p:cNvSpPr txBox="1"/>
          <p:nvPr/>
        </p:nvSpPr>
        <p:spPr>
          <a:xfrm>
            <a:off x="8743951" y="342706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CDEB1E-7093-4990-8E51-4C9F262073F8}"/>
              </a:ext>
            </a:extLst>
          </p:cNvPr>
          <p:cNvSpPr txBox="1"/>
          <p:nvPr/>
        </p:nvSpPr>
        <p:spPr>
          <a:xfrm>
            <a:off x="6461419" y="39840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A7BE8C5-7A87-40E0-8705-9D3BA6146F17}"/>
              </a:ext>
            </a:extLst>
          </p:cNvPr>
          <p:cNvSpPr/>
          <p:nvPr/>
        </p:nvSpPr>
        <p:spPr>
          <a:xfrm>
            <a:off x="7754975" y="3444072"/>
            <a:ext cx="792000" cy="57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E4C8BB-F541-457F-9DAE-332C4682191E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8546975" y="3732072"/>
            <a:ext cx="515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F89BC152-BDB1-4E3C-85C2-193226CBEEFE}"/>
              </a:ext>
            </a:extLst>
          </p:cNvPr>
          <p:cNvSpPr txBox="1"/>
          <p:nvPr/>
        </p:nvSpPr>
        <p:spPr>
          <a:xfrm>
            <a:off x="7246398" y="3327250"/>
            <a:ext cx="494045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03D0B7B7-789C-4C95-BCF6-669A9B588633}"/>
              </a:ext>
            </a:extLst>
          </p:cNvPr>
          <p:cNvCxnSpPr>
            <a:cxnSpLocks/>
          </p:cNvCxnSpPr>
          <p:nvPr/>
        </p:nvCxnSpPr>
        <p:spPr>
          <a:xfrm rot="5400000">
            <a:off x="4574216" y="2589498"/>
            <a:ext cx="828000" cy="1476000"/>
          </a:xfrm>
          <a:prstGeom prst="bentConnector3">
            <a:avLst>
              <a:gd name="adj1" fmla="val 253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7019F16C-1611-4B2C-A601-9ECF7A3CDE99}"/>
              </a:ext>
            </a:extLst>
          </p:cNvPr>
          <p:cNvSpPr/>
          <p:nvPr/>
        </p:nvSpPr>
        <p:spPr>
          <a:xfrm>
            <a:off x="997092" y="1941681"/>
            <a:ext cx="1440000" cy="432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525AFBB-CDC3-4C1A-BE84-770285B1D6F9}"/>
              </a:ext>
            </a:extLst>
          </p:cNvPr>
          <p:cNvCxnSpPr>
            <a:cxnSpLocks/>
          </p:cNvCxnSpPr>
          <p:nvPr/>
        </p:nvCxnSpPr>
        <p:spPr>
          <a:xfrm>
            <a:off x="2437092" y="2746731"/>
            <a:ext cx="11332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93708B-D1A2-4484-874D-53B98EBC537E}"/>
              </a:ext>
            </a:extLst>
          </p:cNvPr>
          <p:cNvCxnSpPr>
            <a:cxnSpLocks/>
          </p:cNvCxnSpPr>
          <p:nvPr/>
        </p:nvCxnSpPr>
        <p:spPr>
          <a:xfrm>
            <a:off x="2437092" y="2201127"/>
            <a:ext cx="11332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5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319</Words>
  <Application>Microsoft Office PowerPoint</Application>
  <PresentationFormat>宽屏</PresentationFormat>
  <Paragraphs>167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91468</dc:creator>
  <cp:lastModifiedBy>li chaohao</cp:lastModifiedBy>
  <cp:revision>36</cp:revision>
  <dcterms:created xsi:type="dcterms:W3CDTF">2020-07-31T07:54:07Z</dcterms:created>
  <dcterms:modified xsi:type="dcterms:W3CDTF">2020-08-11T05:35:14Z</dcterms:modified>
</cp:coreProperties>
</file>