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58" r:id="rId2"/>
    <p:sldId id="576" r:id="rId3"/>
    <p:sldId id="578" r:id="rId4"/>
    <p:sldId id="577" r:id="rId5"/>
    <p:sldId id="583" r:id="rId6"/>
    <p:sldId id="579" r:id="rId7"/>
    <p:sldId id="580" r:id="rId8"/>
    <p:sldId id="581" r:id="rId9"/>
    <p:sldId id="582" r:id="rId10"/>
  </p:sldIdLst>
  <p:sldSz cx="12192000" cy="6858000"/>
  <p:notesSz cx="98742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1B7"/>
    <a:srgbClr val="5B95C7"/>
    <a:srgbClr val="5B9BC7"/>
    <a:srgbClr val="5B9BD5"/>
    <a:srgbClr val="3978F7"/>
    <a:srgbClr val="54CC5B"/>
    <a:srgbClr val="F01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72377" autoAdjust="0"/>
  </p:normalViewPr>
  <p:slideViewPr>
    <p:cSldViewPr snapToGrid="0">
      <p:cViewPr varScale="1">
        <p:scale>
          <a:sx n="78" d="100"/>
          <a:sy n="78" d="100"/>
        </p:scale>
        <p:origin x="17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F2EAB-82EF-4749-B0A6-32E8CB1FB1E4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179B-82BD-4567-A6FC-5FF2E527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9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4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21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36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0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57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48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73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97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7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65" y="5912023"/>
            <a:ext cx="2857242" cy="692268"/>
          </a:xfrm>
          <a:prstGeom prst="rect">
            <a:avLst/>
          </a:prstGeom>
        </p:spPr>
      </p:pic>
      <p:sp>
        <p:nvSpPr>
          <p:cNvPr id="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83657" y="2458680"/>
            <a:ext cx="7973169" cy="100632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USSLAB</a:t>
            </a:r>
            <a:r>
              <a:rPr lang="zh-CN" altLang="en-US" dirty="0"/>
              <a:t>专用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657413" y="3972594"/>
            <a:ext cx="2852494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演讲者：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701573" y="4759939"/>
            <a:ext cx="4764173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Ubiquitous System Security Lab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330222"/>
            <a:ext cx="2102268" cy="60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305464" y="6083559"/>
            <a:ext cx="2414570" cy="5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305464" y="6083559"/>
            <a:ext cx="2414570" cy="578341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5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0E8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0E81B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90" y="5973395"/>
            <a:ext cx="2310304" cy="55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617765" y="5885768"/>
            <a:ext cx="2726871" cy="653144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66850" y="2010547"/>
            <a:ext cx="1371598" cy="89364"/>
            <a:chOff x="867749" y="1851404"/>
            <a:chExt cx="1275570" cy="101222"/>
          </a:xfrm>
        </p:grpSpPr>
        <p:sp>
          <p:nvSpPr>
            <p:cNvPr id="9" name="矩形 7"/>
            <p:cNvSpPr/>
            <p:nvPr/>
          </p:nvSpPr>
          <p:spPr>
            <a:xfrm>
              <a:off x="867749" y="1851660"/>
              <a:ext cx="422117" cy="100966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1763">
                  <a:moveTo>
                    <a:pt x="0" y="0"/>
                  </a:moveTo>
                  <a:lnTo>
                    <a:pt x="1726163" y="0"/>
                  </a:lnTo>
                  <a:lnTo>
                    <a:pt x="1558252" y="775534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68000">
                  <a:schemeClr val="accent2"/>
                </a:gs>
                <a:gs pos="0">
                  <a:srgbClr val="F0134E"/>
                </a:gs>
                <a:gs pos="40000">
                  <a:srgbClr val="FF0000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0134E"/>
                </a:solidFill>
              </a:endParaRPr>
            </a:p>
          </p:txBody>
        </p:sp>
        <p:sp>
          <p:nvSpPr>
            <p:cNvPr id="10" name="矩形 7"/>
            <p:cNvSpPr/>
            <p:nvPr/>
          </p:nvSpPr>
          <p:spPr>
            <a:xfrm rot="10800000">
              <a:off x="1289865" y="1851404"/>
              <a:ext cx="853454" cy="101222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5639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75535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3821"/>
                <a:gd name="connsiteX1" fmla="*/ 1726163 w 1726163"/>
                <a:gd name="connsiteY1" fmla="*/ 0 h 813821"/>
                <a:gd name="connsiteX2" fmla="*/ 1640127 w 1726163"/>
                <a:gd name="connsiteY2" fmla="*/ 813821 h 813821"/>
                <a:gd name="connsiteX3" fmla="*/ 0 w 1726163"/>
                <a:gd name="connsiteY3" fmla="*/ 811763 h 813821"/>
                <a:gd name="connsiteX4" fmla="*/ 0 w 1726163"/>
                <a:gd name="connsiteY4" fmla="*/ 0 h 81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3821">
                  <a:moveTo>
                    <a:pt x="0" y="0"/>
                  </a:moveTo>
                  <a:lnTo>
                    <a:pt x="1726163" y="0"/>
                  </a:lnTo>
                  <a:lnTo>
                    <a:pt x="1640127" y="813821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26000">
                  <a:srgbClr val="54CC5B"/>
                </a:gs>
                <a:gs pos="67000">
                  <a:srgbClr val="0E81B7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4CC5B"/>
                </a:solidFill>
              </a:endParaRPr>
            </a:p>
          </p:txBody>
        </p:sp>
      </p:grpSp>
      <p:sp>
        <p:nvSpPr>
          <p:cNvPr id="11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66531" y="1581924"/>
            <a:ext cx="166842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96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13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63" r:id="rId3"/>
    <p:sldLayoutId id="2147483664" r:id="rId4"/>
    <p:sldLayoutId id="214748366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microsoft.com/office/2007/relationships/media" Target="../media/media2.wav"/><Relationship Id="rId7" Type="http://schemas.openxmlformats.org/officeDocument/2006/relationships/slideLayout" Target="../slideLayouts/slideLayout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9.png"/><Relationship Id="rId4" Type="http://schemas.openxmlformats.org/officeDocument/2006/relationships/audio" Target="../media/media2.wav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microsoft.com/office/2007/relationships/media" Target="../media/media5.wav"/><Relationship Id="rId7" Type="http://schemas.openxmlformats.org/officeDocument/2006/relationships/slideLayout" Target="../slideLayouts/slideLayout3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audio" Target="../media/media6.wav"/><Relationship Id="rId11" Type="http://schemas.openxmlformats.org/officeDocument/2006/relationships/image" Target="../media/image11.png"/><Relationship Id="rId5" Type="http://schemas.microsoft.com/office/2007/relationships/media" Target="../media/media6.wav"/><Relationship Id="rId10" Type="http://schemas.openxmlformats.org/officeDocument/2006/relationships/image" Target="../media/image10.png"/><Relationship Id="rId4" Type="http://schemas.openxmlformats.org/officeDocument/2006/relationships/audio" Target="../media/media5.wav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手工切割间隔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能量小不代表没声音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单词之间可能就没有间隔而且无法切分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94" y="1120596"/>
            <a:ext cx="5899484" cy="48302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" y="3647556"/>
            <a:ext cx="1876425" cy="1438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85500" y="5085831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   make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989584" y="6013950"/>
            <a:ext cx="446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            K     Goo    </a:t>
            </a:r>
            <a:r>
              <a:rPr lang="en-US" altLang="zh-CN" dirty="0" err="1"/>
              <a:t>Gle</a:t>
            </a:r>
            <a:r>
              <a:rPr lang="en-US" altLang="zh-CN" dirty="0"/>
              <a:t>         Ta    </a:t>
            </a:r>
            <a:r>
              <a:rPr lang="en-US" altLang="zh-CN" dirty="0" err="1"/>
              <a:t>ke</a:t>
            </a:r>
            <a:r>
              <a:rPr lang="en-US" altLang="zh-CN" dirty="0"/>
              <a:t>    Pic    </a:t>
            </a:r>
            <a:r>
              <a:rPr lang="en-US" altLang="zh-CN" dirty="0" err="1"/>
              <a:t>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77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手工切割后倍速结果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可听性收到影响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3" name="1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597851" y="4879765"/>
            <a:ext cx="609600" cy="60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7600" y="842211"/>
            <a:ext cx="4035115" cy="6858000"/>
          </a:xfrm>
          <a:prstGeom prst="rect">
            <a:avLst/>
          </a:prstGeom>
        </p:spPr>
      </p:pic>
      <p:pic>
        <p:nvPicPr>
          <p:cNvPr id="7" name="1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75475" y="4879765"/>
            <a:ext cx="609600" cy="609600"/>
          </a:xfrm>
          <a:prstGeom prst="rect">
            <a:avLst/>
          </a:prstGeom>
        </p:spPr>
      </p:pic>
      <p:pic>
        <p:nvPicPr>
          <p:cNvPr id="9" name="2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278154" y="4879765"/>
            <a:ext cx="609600" cy="609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29432" y="442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693299" y="45060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111" y="4470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7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2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9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849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TSM——AU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对比图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时间变短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毛刺变多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能量变小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want to take a picture/Take action/Wait</a:t>
            </a:r>
          </a:p>
        </p:txBody>
      </p:sp>
      <p:pic>
        <p:nvPicPr>
          <p:cNvPr id="4" name="1(1)">
            <a:hlinkClick r:id="" action="ppaction://media"/>
            <a:extLst>
              <a:ext uri="{FF2B5EF4-FFF2-40B4-BE49-F238E27FC236}">
                <a16:creationId xmlns:a16="http://schemas.microsoft.com/office/drawing/2014/main" id="{2C746C57-9869-43ED-84F7-4D0A62D408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096000" y="1400571"/>
            <a:ext cx="499848" cy="609600"/>
          </a:xfrm>
          <a:prstGeom prst="rect">
            <a:avLst/>
          </a:prstGeom>
        </p:spPr>
      </p:pic>
      <p:pic>
        <p:nvPicPr>
          <p:cNvPr id="5" name="take action">
            <a:hlinkClick r:id="" action="ppaction://media"/>
            <a:extLst>
              <a:ext uri="{FF2B5EF4-FFF2-40B4-BE49-F238E27FC236}">
                <a16:creationId xmlns:a16="http://schemas.microsoft.com/office/drawing/2014/main" id="{8A906949-EC87-4434-9B0A-17D0622B105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126520" y="1400571"/>
            <a:ext cx="499848" cy="6096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193EBB0-AAD9-446D-B926-D84BEFB1EF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9751" y="3780302"/>
            <a:ext cx="4609071" cy="29203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D01220-3A63-4B33-8E27-3E0C15ADB0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8822" y="3169914"/>
            <a:ext cx="6414064" cy="3530757"/>
          </a:xfrm>
          <a:prstGeom prst="rect">
            <a:avLst/>
          </a:prstGeom>
        </p:spPr>
      </p:pic>
      <p:pic>
        <p:nvPicPr>
          <p:cNvPr id="7" name="wait">
            <a:hlinkClick r:id="" action="ppaction://media"/>
            <a:extLst>
              <a:ext uri="{FF2B5EF4-FFF2-40B4-BE49-F238E27FC236}">
                <a16:creationId xmlns:a16="http://schemas.microsoft.com/office/drawing/2014/main" id="{45C343E1-FF41-4DEA-99F5-C00E804D57C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673681" y="141298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7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8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3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xxx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1602"/>
            <a:ext cx="5812004" cy="47387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004" y="1871602"/>
            <a:ext cx="6330439" cy="473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2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Image Scaling Attack: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不确定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target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情况下求最大差异图片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求最大差异解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014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快速阈值探究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快速不收敛到某一个值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2755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慢速增音探究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慢速不一定有增音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651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700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Deletion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序列研究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等待填充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776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降版本发现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xxxx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994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61191</TotalTime>
  <Words>124</Words>
  <Application>Microsoft Office PowerPoint</Application>
  <PresentationFormat>宽屏</PresentationFormat>
  <Paragraphs>37</Paragraphs>
  <Slides>9</Slides>
  <Notes>9</Notes>
  <HiddenSlides>0</HiddenSlides>
  <MMClips>6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华文细黑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Qinhong</dc:creator>
  <cp:lastModifiedBy>li chaohao</cp:lastModifiedBy>
  <cp:revision>420</cp:revision>
  <cp:lastPrinted>2017-06-19T10:44:09Z</cp:lastPrinted>
  <dcterms:created xsi:type="dcterms:W3CDTF">2016-06-07T03:07:16Z</dcterms:created>
  <dcterms:modified xsi:type="dcterms:W3CDTF">2020-09-07T08:31:04Z</dcterms:modified>
</cp:coreProperties>
</file>